
<file path=[Content_Types].xml><?xml version="1.0" encoding="utf-8"?>
<Types xmlns="http://schemas.openxmlformats.org/package/2006/content-types">
  <Default Extension="bin" ContentType="image/unknown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310" r:id="rId14"/>
    <p:sldId id="287" r:id="rId15"/>
    <p:sldId id="297" r:id="rId16"/>
    <p:sldId id="304" r:id="rId17"/>
    <p:sldId id="305" r:id="rId18"/>
    <p:sldId id="306" r:id="rId19"/>
    <p:sldId id="307" r:id="rId20"/>
    <p:sldId id="288" r:id="rId21"/>
    <p:sldId id="293" r:id="rId22"/>
    <p:sldId id="292" r:id="rId23"/>
    <p:sldId id="294" r:id="rId24"/>
    <p:sldId id="298" r:id="rId25"/>
    <p:sldId id="299" r:id="rId26"/>
    <p:sldId id="311" r:id="rId27"/>
    <p:sldId id="300" r:id="rId28"/>
    <p:sldId id="312" r:id="rId29"/>
    <p:sldId id="301" r:id="rId30"/>
    <p:sldId id="313" r:id="rId31"/>
    <p:sldId id="302" r:id="rId32"/>
    <p:sldId id="315" r:id="rId33"/>
    <p:sldId id="303" r:id="rId34"/>
    <p:sldId id="314" r:id="rId35"/>
    <p:sldId id="295" r:id="rId36"/>
    <p:sldId id="317" r:id="rId37"/>
    <p:sldId id="296" r:id="rId38"/>
    <p:sldId id="309" r:id="rId39"/>
    <p:sldId id="30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CBBBBA4-D5C6-430D-9FFB-40EDF51D5818}">
          <p14:sldIdLst>
            <p14:sldId id="277"/>
          </p14:sldIdLst>
        </p14:section>
        <p14:section name="intro" id="{5EE4D7F1-05A1-417B-9BC3-2E521DB6DD32}">
          <p14:sldIdLst>
            <p14:sldId id="278"/>
            <p14:sldId id="279"/>
          </p14:sldIdLst>
        </p14:section>
        <p14:section name="Abstract" id="{AF2068AA-B9A0-4D55-A87F-FB18848C4DAE}">
          <p14:sldIdLst>
            <p14:sldId id="280"/>
            <p14:sldId id="281"/>
          </p14:sldIdLst>
        </p14:section>
        <p14:section name="REQUIREMENTS" id="{DE046747-7B5E-485A-8830-696365B59526}">
          <p14:sldIdLst>
            <p14:sldId id="282"/>
            <p14:sldId id="283"/>
          </p14:sldIdLst>
        </p14:section>
        <p14:section name="MODULES" id="{CC2DCF86-1B0F-44A3-B026-82CDEE572FF4}">
          <p14:sldIdLst>
            <p14:sldId id="284"/>
            <p14:sldId id="285"/>
            <p14:sldId id="310"/>
            <p14:sldId id="287"/>
            <p14:sldId id="297"/>
          </p14:sldIdLst>
        </p14:section>
        <p14:section name="EXISTING SYSTEM" id="{A0E8C8A2-F06F-4D9A-939D-04855F3BEBBE}">
          <p14:sldIdLst>
            <p14:sldId id="304"/>
          </p14:sldIdLst>
        </p14:section>
        <p14:section name="PROPOSED SYSTEM" id="{450FFFFB-3981-4FEF-90A7-28B236E9243C}">
          <p14:sldIdLst>
            <p14:sldId id="305"/>
          </p14:sldIdLst>
        </p14:section>
        <p14:section name="FLOW Diagram" id="{934A3451-ED6A-4352-B622-6CEFF008791A}">
          <p14:sldIdLst>
            <p14:sldId id="306"/>
            <p14:sldId id="307"/>
          </p14:sldIdLst>
        </p14:section>
        <p14:section name="INPUT DESIGN" id="{55A0A5F9-5D5B-4E2C-BCE9-E15FCFC2A874}">
          <p14:sldIdLst>
            <p14:sldId id="288"/>
            <p14:sldId id="293"/>
            <p14:sldId id="292"/>
            <p14:sldId id="294"/>
          </p14:sldIdLst>
        </p14:section>
        <p14:section name="Database Design" id="{625199CB-6E9A-407C-85FF-935D8EBB3C40}">
          <p14:sldIdLst>
            <p14:sldId id="298"/>
            <p14:sldId id="299"/>
            <p14:sldId id="311"/>
            <p14:sldId id="300"/>
            <p14:sldId id="312"/>
            <p14:sldId id="301"/>
            <p14:sldId id="313"/>
            <p14:sldId id="302"/>
            <p14:sldId id="315"/>
            <p14:sldId id="303"/>
            <p14:sldId id="314"/>
          </p14:sldIdLst>
        </p14:section>
        <p14:section name="OUTPUT DESIGN" id="{745AA300-2BE6-46FE-A4D4-EA3E19044125}">
          <p14:sldIdLst>
            <p14:sldId id="295"/>
            <p14:sldId id="317"/>
            <p14:sldId id="296"/>
          </p14:sldIdLst>
        </p14:section>
        <p14:section name="conclusion" id="{8F60E7B6-2021-482D-9251-458B84B91E39}">
          <p14:sldIdLst>
            <p14:sldId id="309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00"/>
    <a:srgbClr val="990099"/>
    <a:srgbClr val="0000FF"/>
    <a:srgbClr val="31BEB6"/>
    <a:srgbClr val="9AC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5220" autoAdjust="0"/>
  </p:normalViewPr>
  <p:slideViewPr>
    <p:cSldViewPr snapToGrid="0">
      <p:cViewPr>
        <p:scale>
          <a:sx n="25" d="100"/>
          <a:sy n="25" d="100"/>
        </p:scale>
        <p:origin x="1902" y="9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186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179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ata11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1.png"/></Relationships>
</file>

<file path=ppt/diagrams/_rels/data13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1.png"/></Relationships>
</file>

<file path=ppt/diagrams/_rels/data16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1.png"/></Relationships>
</file>

<file path=ppt/diagrams/_rels/data18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1.png"/></Relationships>
</file>

<file path=ppt/diagrams/_rels/data2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1.png"/></Relationships>
</file>

<file path=ppt/diagrams/_rels/data21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1.png"/></Relationships>
</file>

<file path=ppt/diagrams/_rels/data23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1.png"/></Relationships>
</file>

<file path=ppt/diagrams/_rels/data26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1.png"/></Relationships>
</file>

<file path=ppt/diagrams/_rels/data28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1.png"/></Relationships>
</file>

<file path=ppt/diagrams/_rels/data3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1.png"/></Relationships>
</file>

<file path=ppt/diagrams/_rels/data4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1.png"/></Relationships>
</file>

<file path=ppt/diagrams/_rels/data6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1.png"/></Relationships>
</file>

<file path=ppt/diagrams/_rels/data8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11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1.png"/></Relationships>
</file>

<file path=ppt/diagrams/_rels/drawing13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1.png"/></Relationships>
</file>

<file path=ppt/diagrams/_rels/drawing16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1.png"/></Relationships>
</file>

<file path=ppt/diagrams/_rels/drawing18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1.png"/></Relationships>
</file>

<file path=ppt/diagrams/_rels/drawing2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1.png"/></Relationships>
</file>

<file path=ppt/diagrams/_rels/drawing21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1.png"/></Relationships>
</file>

<file path=ppt/diagrams/_rels/drawing23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1.png"/></Relationships>
</file>

<file path=ppt/diagrams/_rels/drawing26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1.png"/></Relationships>
</file>

<file path=ppt/diagrams/_rels/drawing28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1.png"/></Relationships>
</file>

<file path=ppt/diagrams/_rels/drawing3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1.png"/></Relationships>
</file>

<file path=ppt/diagrams/_rels/drawing4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1.png"/></Relationships>
</file>

<file path=ppt/diagrams/_rels/drawing6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1.png"/></Relationships>
</file>

<file path=ppt/diagrams/_rels/drawing8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C8AC38-F0AD-43C9-BB28-14B9E76A726D}" type="doc">
      <dgm:prSet loTypeId="urn:microsoft.com/office/officeart/2005/8/layout/hList7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CF02126-053E-4FE4-BCC6-49320AB2D1C5}">
      <dgm:prSet phldrT="[Text]"/>
      <dgm:spPr/>
      <dgm:t>
        <a:bodyPr/>
        <a:lstStyle/>
        <a:p>
          <a:r>
            <a:rPr lang="en-US" dirty="0"/>
            <a:t> </a:t>
          </a:r>
          <a:endParaRPr lang="en-IN" dirty="0"/>
        </a:p>
      </dgm:t>
    </dgm:pt>
    <dgm:pt modelId="{13997970-F8B9-4D36-A0AA-7FEBB33B2618}" type="parTrans" cxnId="{1B9560EF-5D0D-4EEA-88A2-93C2949D1B48}">
      <dgm:prSet/>
      <dgm:spPr/>
      <dgm:t>
        <a:bodyPr/>
        <a:lstStyle/>
        <a:p>
          <a:endParaRPr lang="en-IN"/>
        </a:p>
      </dgm:t>
    </dgm:pt>
    <dgm:pt modelId="{C97933F2-0C40-455D-9D28-4B0281CA4582}" type="sibTrans" cxnId="{1B9560EF-5D0D-4EEA-88A2-93C2949D1B48}">
      <dgm:prSet/>
      <dgm:spPr/>
      <dgm:t>
        <a:bodyPr/>
        <a:lstStyle/>
        <a:p>
          <a:endParaRPr lang="en-IN"/>
        </a:p>
      </dgm:t>
    </dgm:pt>
    <dgm:pt modelId="{A25CFF5F-BE11-423C-9412-31DDF6C32208}" type="pres">
      <dgm:prSet presAssocID="{CCC8AC38-F0AD-43C9-BB28-14B9E76A726D}" presName="Name0" presStyleCnt="0">
        <dgm:presLayoutVars>
          <dgm:dir/>
          <dgm:resizeHandles val="exact"/>
        </dgm:presLayoutVars>
      </dgm:prSet>
      <dgm:spPr/>
    </dgm:pt>
    <dgm:pt modelId="{4AAD430E-BB1A-48FA-BDEC-327B5F849C22}" type="pres">
      <dgm:prSet presAssocID="{CCC8AC38-F0AD-43C9-BB28-14B9E76A726D}" presName="fgShape" presStyleLbl="fgShp" presStyleIdx="0" presStyleCnt="1"/>
      <dgm:spPr/>
    </dgm:pt>
    <dgm:pt modelId="{E22D5446-3B96-4200-A5D4-DC43F775A600}" type="pres">
      <dgm:prSet presAssocID="{CCC8AC38-F0AD-43C9-BB28-14B9E76A726D}" presName="linComp" presStyleCnt="0"/>
      <dgm:spPr/>
    </dgm:pt>
    <dgm:pt modelId="{551DB0C5-9918-405C-B01C-62D3A36DB4CA}" type="pres">
      <dgm:prSet presAssocID="{2CF02126-053E-4FE4-BCC6-49320AB2D1C5}" presName="compNode" presStyleCnt="0"/>
      <dgm:spPr/>
    </dgm:pt>
    <dgm:pt modelId="{2236ED28-9E75-4EE2-BC0C-02258FBF4E8F}" type="pres">
      <dgm:prSet presAssocID="{2CF02126-053E-4FE4-BCC6-49320AB2D1C5}" presName="bkgdShape" presStyleLbl="node1" presStyleIdx="0" presStyleCnt="1" custLinFactNeighborX="-2778" custLinFactNeighborY="2571"/>
      <dgm:spPr/>
    </dgm:pt>
    <dgm:pt modelId="{C6790DB2-EA57-4C76-9838-D3138441D173}" type="pres">
      <dgm:prSet presAssocID="{2CF02126-053E-4FE4-BCC6-49320AB2D1C5}" presName="nodeTx" presStyleLbl="node1" presStyleIdx="0" presStyleCnt="1">
        <dgm:presLayoutVars>
          <dgm:bulletEnabled val="1"/>
        </dgm:presLayoutVars>
      </dgm:prSet>
      <dgm:spPr/>
    </dgm:pt>
    <dgm:pt modelId="{791C935E-F302-457F-89D2-4F87702E86EF}" type="pres">
      <dgm:prSet presAssocID="{2CF02126-053E-4FE4-BCC6-49320AB2D1C5}" presName="invisiNode" presStyleLbl="node1" presStyleIdx="0" presStyleCnt="1"/>
      <dgm:spPr/>
    </dgm:pt>
    <dgm:pt modelId="{C5AE1E6B-ADF2-4F95-829F-8785A409AF3F}" type="pres">
      <dgm:prSet presAssocID="{2CF02126-053E-4FE4-BCC6-49320AB2D1C5}" presName="imagNode" presStyleLbl="fgImgPlace1" presStyleIdx="0" presStyleCnt="1" custScaleX="91520" custScaleY="96950"/>
      <dgm:spPr>
        <a:blipFill rotWithShape="1">
          <a:blip xmlns:r="http://schemas.openxmlformats.org/officeDocument/2006/relationships" r:embed="rId1"/>
          <a:srcRect/>
          <a:stretch>
            <a:fillRect l="-2000" r="-2000"/>
          </a:stretch>
        </a:blipFill>
      </dgm:spPr>
    </dgm:pt>
  </dgm:ptLst>
  <dgm:cxnLst>
    <dgm:cxn modelId="{7BA96304-229A-4585-A343-1380555EC8BE}" type="presOf" srcId="{CCC8AC38-F0AD-43C9-BB28-14B9E76A726D}" destId="{A25CFF5F-BE11-423C-9412-31DDF6C32208}" srcOrd="0" destOrd="0" presId="urn:microsoft.com/office/officeart/2005/8/layout/hList7"/>
    <dgm:cxn modelId="{44B1AD66-760D-4CD9-BD0E-7AAAFB771390}" type="presOf" srcId="{2CF02126-053E-4FE4-BCC6-49320AB2D1C5}" destId="{2236ED28-9E75-4EE2-BC0C-02258FBF4E8F}" srcOrd="0" destOrd="0" presId="urn:microsoft.com/office/officeart/2005/8/layout/hList7"/>
    <dgm:cxn modelId="{2D75C4ED-5959-46A3-A656-4BF100367B00}" type="presOf" srcId="{2CF02126-053E-4FE4-BCC6-49320AB2D1C5}" destId="{C6790DB2-EA57-4C76-9838-D3138441D173}" srcOrd="1" destOrd="0" presId="urn:microsoft.com/office/officeart/2005/8/layout/hList7"/>
    <dgm:cxn modelId="{1B9560EF-5D0D-4EEA-88A2-93C2949D1B48}" srcId="{CCC8AC38-F0AD-43C9-BB28-14B9E76A726D}" destId="{2CF02126-053E-4FE4-BCC6-49320AB2D1C5}" srcOrd="0" destOrd="0" parTransId="{13997970-F8B9-4D36-A0AA-7FEBB33B2618}" sibTransId="{C97933F2-0C40-455D-9D28-4B0281CA4582}"/>
    <dgm:cxn modelId="{A99FD86D-868C-4693-B2C5-C08EA9417560}" type="presParOf" srcId="{A25CFF5F-BE11-423C-9412-31DDF6C32208}" destId="{4AAD430E-BB1A-48FA-BDEC-327B5F849C22}" srcOrd="0" destOrd="0" presId="urn:microsoft.com/office/officeart/2005/8/layout/hList7"/>
    <dgm:cxn modelId="{75C9A106-CC85-462E-B88E-B3D12D847384}" type="presParOf" srcId="{A25CFF5F-BE11-423C-9412-31DDF6C32208}" destId="{E22D5446-3B96-4200-A5D4-DC43F775A600}" srcOrd="1" destOrd="0" presId="urn:microsoft.com/office/officeart/2005/8/layout/hList7"/>
    <dgm:cxn modelId="{66130808-1ADA-4434-A758-01E13DA896D8}" type="presParOf" srcId="{E22D5446-3B96-4200-A5D4-DC43F775A600}" destId="{551DB0C5-9918-405C-B01C-62D3A36DB4CA}" srcOrd="0" destOrd="0" presId="urn:microsoft.com/office/officeart/2005/8/layout/hList7"/>
    <dgm:cxn modelId="{6C3498AC-B097-429E-8B04-EB1D1B76FCF4}" type="presParOf" srcId="{551DB0C5-9918-405C-B01C-62D3A36DB4CA}" destId="{2236ED28-9E75-4EE2-BC0C-02258FBF4E8F}" srcOrd="0" destOrd="0" presId="urn:microsoft.com/office/officeart/2005/8/layout/hList7"/>
    <dgm:cxn modelId="{45DEB0BA-C491-407E-B58E-6E349C7AE582}" type="presParOf" srcId="{551DB0C5-9918-405C-B01C-62D3A36DB4CA}" destId="{C6790DB2-EA57-4C76-9838-D3138441D173}" srcOrd="1" destOrd="0" presId="urn:microsoft.com/office/officeart/2005/8/layout/hList7"/>
    <dgm:cxn modelId="{A1DB76CD-DC13-4575-B098-5AD3BBB431A1}" type="presParOf" srcId="{551DB0C5-9918-405C-B01C-62D3A36DB4CA}" destId="{791C935E-F302-457F-89D2-4F87702E86EF}" srcOrd="2" destOrd="0" presId="urn:microsoft.com/office/officeart/2005/8/layout/hList7"/>
    <dgm:cxn modelId="{DF2565B2-A772-4DBD-BA2E-104C6AFA5424}" type="presParOf" srcId="{551DB0C5-9918-405C-B01C-62D3A36DB4CA}" destId="{C5AE1E6B-ADF2-4F95-829F-8785A409AF3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CB0B5F5-BAC4-4F74-941E-1FF6977F77F8}" type="doc">
      <dgm:prSet loTypeId="urn:microsoft.com/office/officeart/2011/layout/Tab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61F1AE6-051A-47D4-86DA-8B3009DCB5F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>
              <a:effectLst/>
              <a:latin typeface="Söhne"/>
            </a:rPr>
            <a:t>BID (Primary Key):</a:t>
          </a:r>
          <a:endParaRPr lang="en-IN"/>
        </a:p>
      </dgm:t>
    </dgm:pt>
    <dgm:pt modelId="{07429931-5AB5-48E6-976D-6D909C3317D3}" type="parTrans" cxnId="{3D65591F-0144-44EB-A189-C1DDA906002B}">
      <dgm:prSet/>
      <dgm:spPr/>
      <dgm:t>
        <a:bodyPr/>
        <a:lstStyle/>
        <a:p>
          <a:endParaRPr lang="en-IN"/>
        </a:p>
      </dgm:t>
    </dgm:pt>
    <dgm:pt modelId="{A7722D02-614B-4925-8A50-BDBF31FDCCE1}" type="sibTrans" cxnId="{3D65591F-0144-44EB-A189-C1DDA906002B}">
      <dgm:prSet/>
      <dgm:spPr/>
      <dgm:t>
        <a:bodyPr/>
        <a:lstStyle/>
        <a:p>
          <a:endParaRPr lang="en-IN"/>
        </a:p>
      </dgm:t>
    </dgm:pt>
    <dgm:pt modelId="{EE9A1E17-8C49-44A9-80ED-2D71A81F7040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Unique identifier for each transaction.</a:t>
          </a:r>
          <a:endParaRPr lang="en-US" b="0" i="0" dirty="0">
            <a:effectLst/>
            <a:latin typeface="Söhne"/>
          </a:endParaRPr>
        </a:p>
      </dgm:t>
    </dgm:pt>
    <dgm:pt modelId="{584AA62A-422F-4F75-B93D-035C3336581F}" type="parTrans" cxnId="{A79C86C8-A549-49D6-9B50-F310C4798232}">
      <dgm:prSet/>
      <dgm:spPr/>
      <dgm:t>
        <a:bodyPr/>
        <a:lstStyle/>
        <a:p>
          <a:endParaRPr lang="en-IN"/>
        </a:p>
      </dgm:t>
    </dgm:pt>
    <dgm:pt modelId="{F3FDA76E-CCDE-421C-8EEE-08F98B069B5D}" type="sibTrans" cxnId="{A79C86C8-A549-49D6-9B50-F310C4798232}">
      <dgm:prSet/>
      <dgm:spPr/>
      <dgm:t>
        <a:bodyPr/>
        <a:lstStyle/>
        <a:p>
          <a:endParaRPr lang="en-IN"/>
        </a:p>
      </dgm:t>
    </dgm:pt>
    <dgm:pt modelId="{F8DE64B1-964A-4AC0-AF79-D877448C34C6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STUDENT/FACULTY ID:</a:t>
          </a:r>
          <a:endParaRPr lang="en-US" b="0" i="0" dirty="0">
            <a:effectLst/>
            <a:latin typeface="Söhne"/>
          </a:endParaRPr>
        </a:p>
      </dgm:t>
    </dgm:pt>
    <dgm:pt modelId="{3D1C1467-606C-494A-826F-E6304A714EA4}" type="parTrans" cxnId="{16DEB4E8-9895-4EF9-AFEA-3FD1E9F365FB}">
      <dgm:prSet/>
      <dgm:spPr/>
      <dgm:t>
        <a:bodyPr/>
        <a:lstStyle/>
        <a:p>
          <a:endParaRPr lang="en-IN"/>
        </a:p>
      </dgm:t>
    </dgm:pt>
    <dgm:pt modelId="{258BD50B-4996-4532-B29A-7913A9C57E5D}" type="sibTrans" cxnId="{16DEB4E8-9895-4EF9-AFEA-3FD1E9F365FB}">
      <dgm:prSet/>
      <dgm:spPr/>
      <dgm:t>
        <a:bodyPr/>
        <a:lstStyle/>
        <a:p>
          <a:endParaRPr lang="en-IN"/>
        </a:p>
      </dgm:t>
    </dgm:pt>
    <dgm:pt modelId="{A7663570-D92F-439F-B6FD-D6D495490FE3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Identifier for the student or faculty member involved in the transaction.</a:t>
          </a:r>
          <a:endParaRPr lang="en-US" b="0" i="0" dirty="0">
            <a:effectLst/>
            <a:latin typeface="Söhne"/>
          </a:endParaRPr>
        </a:p>
      </dgm:t>
    </dgm:pt>
    <dgm:pt modelId="{4FFC68F0-954C-4437-89ED-CAC2E38884E3}" type="parTrans" cxnId="{25A800AA-8277-4257-AB15-AB887E565403}">
      <dgm:prSet/>
      <dgm:spPr/>
      <dgm:t>
        <a:bodyPr/>
        <a:lstStyle/>
        <a:p>
          <a:endParaRPr lang="en-IN"/>
        </a:p>
      </dgm:t>
    </dgm:pt>
    <dgm:pt modelId="{5783C147-3613-494C-9E4D-67BAE92F08B2}" type="sibTrans" cxnId="{25A800AA-8277-4257-AB15-AB887E565403}">
      <dgm:prSet/>
      <dgm:spPr/>
      <dgm:t>
        <a:bodyPr/>
        <a:lstStyle/>
        <a:p>
          <a:endParaRPr lang="en-IN"/>
        </a:p>
      </dgm:t>
    </dgm:pt>
    <dgm:pt modelId="{91959B2F-7C7B-48AC-A61E-4CA5941DED47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BOOK ID:</a:t>
          </a:r>
          <a:endParaRPr lang="en-US" b="0" i="0" dirty="0">
            <a:effectLst/>
            <a:latin typeface="Söhne"/>
          </a:endParaRPr>
        </a:p>
      </dgm:t>
    </dgm:pt>
    <dgm:pt modelId="{8EB73CDF-7D1D-4633-B909-F0D4275F5E5D}" type="parTrans" cxnId="{11D859C2-5FD0-401C-9512-ADC555B21301}">
      <dgm:prSet/>
      <dgm:spPr/>
      <dgm:t>
        <a:bodyPr/>
        <a:lstStyle/>
        <a:p>
          <a:endParaRPr lang="en-IN"/>
        </a:p>
      </dgm:t>
    </dgm:pt>
    <dgm:pt modelId="{F01F4093-8DAB-4A46-BDDC-FB2AA51EDAFE}" type="sibTrans" cxnId="{11D859C2-5FD0-401C-9512-ADC555B21301}">
      <dgm:prSet/>
      <dgm:spPr/>
      <dgm:t>
        <a:bodyPr/>
        <a:lstStyle/>
        <a:p>
          <a:endParaRPr lang="en-IN"/>
        </a:p>
      </dgm:t>
    </dgm:pt>
    <dgm:pt modelId="{5C440B11-350D-44B8-A65E-5EE0AD68C326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Identifier for the borrowed book.</a:t>
          </a:r>
          <a:endParaRPr lang="en-US" b="0" i="0" dirty="0">
            <a:effectLst/>
            <a:latin typeface="Söhne"/>
          </a:endParaRPr>
        </a:p>
      </dgm:t>
    </dgm:pt>
    <dgm:pt modelId="{60FA060D-80AA-4993-A51D-C8FDBFB4BB16}" type="parTrans" cxnId="{335C1EF6-07E5-436C-B0B0-A2D12CE12A68}">
      <dgm:prSet/>
      <dgm:spPr/>
      <dgm:t>
        <a:bodyPr/>
        <a:lstStyle/>
        <a:p>
          <a:endParaRPr lang="en-IN"/>
        </a:p>
      </dgm:t>
    </dgm:pt>
    <dgm:pt modelId="{9E7261D2-7C71-4345-9B2D-1968131CD70B}" type="sibTrans" cxnId="{335C1EF6-07E5-436C-B0B0-A2D12CE12A68}">
      <dgm:prSet/>
      <dgm:spPr/>
      <dgm:t>
        <a:bodyPr/>
        <a:lstStyle/>
        <a:p>
          <a:endParaRPr lang="en-IN"/>
        </a:p>
      </dgm:t>
    </dgm:pt>
    <dgm:pt modelId="{40CF0367-70EB-4A8F-B430-627189BB8615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BARROW DATE:</a:t>
          </a:r>
          <a:endParaRPr lang="en-US" b="0" i="0" dirty="0">
            <a:effectLst/>
            <a:latin typeface="Söhne"/>
          </a:endParaRPr>
        </a:p>
      </dgm:t>
    </dgm:pt>
    <dgm:pt modelId="{5724D29A-686D-412B-8133-8E83854C1049}" type="parTrans" cxnId="{B3F3A3A6-1767-4D8E-B22C-6867ED776A53}">
      <dgm:prSet/>
      <dgm:spPr/>
      <dgm:t>
        <a:bodyPr/>
        <a:lstStyle/>
        <a:p>
          <a:endParaRPr lang="en-IN"/>
        </a:p>
      </dgm:t>
    </dgm:pt>
    <dgm:pt modelId="{C509764B-7EFE-489F-8610-DA40E8F8184F}" type="sibTrans" cxnId="{B3F3A3A6-1767-4D8E-B22C-6867ED776A53}">
      <dgm:prSet/>
      <dgm:spPr/>
      <dgm:t>
        <a:bodyPr/>
        <a:lstStyle/>
        <a:p>
          <a:endParaRPr lang="en-IN"/>
        </a:p>
      </dgm:t>
    </dgm:pt>
    <dgm:pt modelId="{BA00FB05-3CE7-44B2-8D35-D275777B851F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Date when the book was borrowed.</a:t>
          </a:r>
          <a:endParaRPr lang="en-US" b="0" i="0" dirty="0">
            <a:effectLst/>
            <a:latin typeface="Söhne"/>
          </a:endParaRPr>
        </a:p>
      </dgm:t>
    </dgm:pt>
    <dgm:pt modelId="{E93DA14E-BDCA-4CB8-8B3F-771D47A67881}" type="parTrans" cxnId="{B6555FF7-62D9-4418-9EB7-900E6D60B749}">
      <dgm:prSet/>
      <dgm:spPr/>
      <dgm:t>
        <a:bodyPr/>
        <a:lstStyle/>
        <a:p>
          <a:endParaRPr lang="en-IN"/>
        </a:p>
      </dgm:t>
    </dgm:pt>
    <dgm:pt modelId="{E7E9961F-0631-43CC-8914-8C62B20F50A3}" type="sibTrans" cxnId="{B6555FF7-62D9-4418-9EB7-900E6D60B749}">
      <dgm:prSet/>
      <dgm:spPr/>
      <dgm:t>
        <a:bodyPr/>
        <a:lstStyle/>
        <a:p>
          <a:endParaRPr lang="en-IN"/>
        </a:p>
      </dgm:t>
    </dgm:pt>
    <dgm:pt modelId="{AA36F188-D6B2-4134-98BE-9CCCDFD550BB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RETURN DATE:</a:t>
          </a:r>
          <a:endParaRPr lang="en-US" b="0" i="0" dirty="0">
            <a:effectLst/>
            <a:latin typeface="Söhne"/>
          </a:endParaRPr>
        </a:p>
      </dgm:t>
    </dgm:pt>
    <dgm:pt modelId="{DEF72B70-CCAF-406C-BC55-A5B7AB4A9C6F}" type="parTrans" cxnId="{ABCF1C10-8519-4962-B8AD-B7DD127FBF90}">
      <dgm:prSet/>
      <dgm:spPr/>
      <dgm:t>
        <a:bodyPr/>
        <a:lstStyle/>
        <a:p>
          <a:endParaRPr lang="en-IN"/>
        </a:p>
      </dgm:t>
    </dgm:pt>
    <dgm:pt modelId="{3B2D3386-F0EC-4861-A867-67CAC3FE7395}" type="sibTrans" cxnId="{ABCF1C10-8519-4962-B8AD-B7DD127FBF90}">
      <dgm:prSet/>
      <dgm:spPr/>
      <dgm:t>
        <a:bodyPr/>
        <a:lstStyle/>
        <a:p>
          <a:endParaRPr lang="en-IN"/>
        </a:p>
      </dgm:t>
    </dgm:pt>
    <dgm:pt modelId="{5D6C49F6-AB56-4A3F-B8D6-44B1302353CE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Expected return date for the book.</a:t>
          </a:r>
          <a:endParaRPr lang="en-US" b="0" i="0" dirty="0">
            <a:effectLst/>
            <a:latin typeface="Söhne"/>
          </a:endParaRPr>
        </a:p>
      </dgm:t>
    </dgm:pt>
    <dgm:pt modelId="{A709BEB7-DE23-47B6-A679-1F3ACCF9A7BF}" type="parTrans" cxnId="{3BB0EDB5-2B09-46FD-9106-93BAFC9377E0}">
      <dgm:prSet/>
      <dgm:spPr/>
      <dgm:t>
        <a:bodyPr/>
        <a:lstStyle/>
        <a:p>
          <a:endParaRPr lang="en-IN"/>
        </a:p>
      </dgm:t>
    </dgm:pt>
    <dgm:pt modelId="{8878E9C4-86CD-465D-AD0F-30810CC9E945}" type="sibTrans" cxnId="{3BB0EDB5-2B09-46FD-9106-93BAFC9377E0}">
      <dgm:prSet/>
      <dgm:spPr/>
      <dgm:t>
        <a:bodyPr/>
        <a:lstStyle/>
        <a:p>
          <a:endParaRPr lang="en-IN"/>
        </a:p>
      </dgm:t>
    </dgm:pt>
    <dgm:pt modelId="{8EDE3D6B-4451-4CB0-95A3-6F15E89D487A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RETURNED DATE:</a:t>
          </a:r>
          <a:endParaRPr lang="en-US" b="0" i="0" dirty="0">
            <a:effectLst/>
            <a:latin typeface="Söhne"/>
          </a:endParaRPr>
        </a:p>
      </dgm:t>
    </dgm:pt>
    <dgm:pt modelId="{A80D5196-4342-40BA-8E80-9A95C547C7E1}" type="parTrans" cxnId="{146849D6-031E-41A4-9366-097CFD103E94}">
      <dgm:prSet/>
      <dgm:spPr/>
      <dgm:t>
        <a:bodyPr/>
        <a:lstStyle/>
        <a:p>
          <a:endParaRPr lang="en-IN"/>
        </a:p>
      </dgm:t>
    </dgm:pt>
    <dgm:pt modelId="{BA276CA0-EC98-419C-811E-3F8640B5E2A5}" type="sibTrans" cxnId="{146849D6-031E-41A4-9366-097CFD103E94}">
      <dgm:prSet/>
      <dgm:spPr/>
      <dgm:t>
        <a:bodyPr/>
        <a:lstStyle/>
        <a:p>
          <a:endParaRPr lang="en-IN"/>
        </a:p>
      </dgm:t>
    </dgm:pt>
    <dgm:pt modelId="{CA9F92E8-7E4D-496D-B31E-19BC49B0815D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Actual return date of the book.</a:t>
          </a:r>
          <a:endParaRPr lang="en-US" b="0" i="0" dirty="0">
            <a:effectLst/>
            <a:latin typeface="Söhne"/>
          </a:endParaRPr>
        </a:p>
      </dgm:t>
    </dgm:pt>
    <dgm:pt modelId="{A87B8A19-6C0B-4983-93ED-60462D2537B2}" type="parTrans" cxnId="{9A415533-A60B-4826-A94E-3EF04149E96A}">
      <dgm:prSet/>
      <dgm:spPr/>
      <dgm:t>
        <a:bodyPr/>
        <a:lstStyle/>
        <a:p>
          <a:endParaRPr lang="en-IN"/>
        </a:p>
      </dgm:t>
    </dgm:pt>
    <dgm:pt modelId="{8FA9A624-7E0D-4572-AEEC-869CBE91A8FB}" type="sibTrans" cxnId="{9A415533-A60B-4826-A94E-3EF04149E96A}">
      <dgm:prSet/>
      <dgm:spPr/>
      <dgm:t>
        <a:bodyPr/>
        <a:lstStyle/>
        <a:p>
          <a:endParaRPr lang="en-IN"/>
        </a:p>
      </dgm:t>
    </dgm:pt>
    <dgm:pt modelId="{9A4305F3-7DEC-4FEB-923D-5CD1DD554657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STATUS:</a:t>
          </a:r>
          <a:endParaRPr lang="en-US" b="0" i="0" dirty="0">
            <a:effectLst/>
            <a:latin typeface="Söhne"/>
          </a:endParaRPr>
        </a:p>
      </dgm:t>
    </dgm:pt>
    <dgm:pt modelId="{A3FB7D27-5DF2-40D7-B441-E5D2EE9E4FAA}" type="parTrans" cxnId="{C8E032E9-AEC0-4B62-8ACF-666750986F3F}">
      <dgm:prSet/>
      <dgm:spPr/>
      <dgm:t>
        <a:bodyPr/>
        <a:lstStyle/>
        <a:p>
          <a:endParaRPr lang="en-IN"/>
        </a:p>
      </dgm:t>
    </dgm:pt>
    <dgm:pt modelId="{A4BAC243-D138-45F7-8A6D-A48A3D7D13DB}" type="sibTrans" cxnId="{C8E032E9-AEC0-4B62-8ACF-666750986F3F}">
      <dgm:prSet/>
      <dgm:spPr/>
      <dgm:t>
        <a:bodyPr/>
        <a:lstStyle/>
        <a:p>
          <a:endParaRPr lang="en-IN"/>
        </a:p>
      </dgm:t>
    </dgm:pt>
    <dgm:pt modelId="{30404AE6-AAA3-4C00-B0D2-07B09F36648F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Status of the transaction (e.g., pending, returned, overdue).</a:t>
          </a:r>
          <a:endParaRPr lang="en-US" b="0" i="0" dirty="0">
            <a:effectLst/>
            <a:latin typeface="Söhne"/>
          </a:endParaRPr>
        </a:p>
      </dgm:t>
    </dgm:pt>
    <dgm:pt modelId="{91A6C6F9-7BD3-4E56-B446-7086A7D1796F}" type="parTrans" cxnId="{9A29517A-FA81-416D-A929-BC0AE4B46DD0}">
      <dgm:prSet/>
      <dgm:spPr/>
      <dgm:t>
        <a:bodyPr/>
        <a:lstStyle/>
        <a:p>
          <a:endParaRPr lang="en-IN"/>
        </a:p>
      </dgm:t>
    </dgm:pt>
    <dgm:pt modelId="{789051E0-44D8-44BC-B473-69D5958E74DD}" type="sibTrans" cxnId="{9A29517A-FA81-416D-A929-BC0AE4B46DD0}">
      <dgm:prSet/>
      <dgm:spPr/>
      <dgm:t>
        <a:bodyPr/>
        <a:lstStyle/>
        <a:p>
          <a:endParaRPr lang="en-IN"/>
        </a:p>
      </dgm:t>
    </dgm:pt>
    <dgm:pt modelId="{67C538A3-4A2D-47A4-A46A-90C51C8DD294}" type="pres">
      <dgm:prSet presAssocID="{FCB0B5F5-BAC4-4F74-941E-1FF6977F77F8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AC1A907A-2D69-47F7-BEA7-E6C337560FD7}" type="pres">
      <dgm:prSet presAssocID="{161F1AE6-051A-47D4-86DA-8B3009DCB5FD}" presName="composite" presStyleCnt="0"/>
      <dgm:spPr/>
    </dgm:pt>
    <dgm:pt modelId="{88744C9C-E3EE-4084-8A9D-F6DFC73421F8}" type="pres">
      <dgm:prSet presAssocID="{161F1AE6-051A-47D4-86DA-8B3009DCB5FD}" presName="FirstChild" presStyleLbl="revTx" presStyleIdx="0" presStyleCnt="7">
        <dgm:presLayoutVars>
          <dgm:chMax val="0"/>
          <dgm:chPref val="0"/>
          <dgm:bulletEnabled val="1"/>
        </dgm:presLayoutVars>
      </dgm:prSet>
      <dgm:spPr/>
    </dgm:pt>
    <dgm:pt modelId="{66D3ABBA-E6A0-4503-9A55-57907BC774BD}" type="pres">
      <dgm:prSet presAssocID="{161F1AE6-051A-47D4-86DA-8B3009DCB5FD}" presName="Parent" presStyleLbl="alignNode1" presStyleIdx="0" presStyleCnt="7">
        <dgm:presLayoutVars>
          <dgm:chMax val="3"/>
          <dgm:chPref val="3"/>
          <dgm:bulletEnabled val="1"/>
        </dgm:presLayoutVars>
      </dgm:prSet>
      <dgm:spPr/>
    </dgm:pt>
    <dgm:pt modelId="{FB994EBE-7C58-4519-81F5-CB82E8F26DF3}" type="pres">
      <dgm:prSet presAssocID="{161F1AE6-051A-47D4-86DA-8B3009DCB5FD}" presName="Accent" presStyleLbl="parChTrans1D1" presStyleIdx="0" presStyleCnt="7"/>
      <dgm:spPr/>
    </dgm:pt>
    <dgm:pt modelId="{7C36B2DA-2AAB-4EF5-9151-FF6081693F20}" type="pres">
      <dgm:prSet presAssocID="{A7722D02-614B-4925-8A50-BDBF31FDCCE1}" presName="sibTrans" presStyleCnt="0"/>
      <dgm:spPr/>
    </dgm:pt>
    <dgm:pt modelId="{55712BA9-61C6-48CF-B7EC-075CCF3EEA51}" type="pres">
      <dgm:prSet presAssocID="{F8DE64B1-964A-4AC0-AF79-D877448C34C6}" presName="composite" presStyleCnt="0"/>
      <dgm:spPr/>
    </dgm:pt>
    <dgm:pt modelId="{57361F6F-57C2-4015-BD06-7ABF8A6DC0D1}" type="pres">
      <dgm:prSet presAssocID="{F8DE64B1-964A-4AC0-AF79-D877448C34C6}" presName="FirstChild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0FA3F813-4D6B-467B-9E63-C55930F9912F}" type="pres">
      <dgm:prSet presAssocID="{F8DE64B1-964A-4AC0-AF79-D877448C34C6}" presName="Parent" presStyleLbl="alignNode1" presStyleIdx="1" presStyleCnt="7">
        <dgm:presLayoutVars>
          <dgm:chMax val="3"/>
          <dgm:chPref val="3"/>
          <dgm:bulletEnabled val="1"/>
        </dgm:presLayoutVars>
      </dgm:prSet>
      <dgm:spPr/>
    </dgm:pt>
    <dgm:pt modelId="{EF1D2E19-A269-477A-A860-28998FC3C76A}" type="pres">
      <dgm:prSet presAssocID="{F8DE64B1-964A-4AC0-AF79-D877448C34C6}" presName="Accent" presStyleLbl="parChTrans1D1" presStyleIdx="1" presStyleCnt="7"/>
      <dgm:spPr/>
    </dgm:pt>
    <dgm:pt modelId="{52BD90E8-E607-4EB6-90B4-E082D1E2399B}" type="pres">
      <dgm:prSet presAssocID="{258BD50B-4996-4532-B29A-7913A9C57E5D}" presName="sibTrans" presStyleCnt="0"/>
      <dgm:spPr/>
    </dgm:pt>
    <dgm:pt modelId="{333A993E-7B20-4652-9798-60FC9ABF940E}" type="pres">
      <dgm:prSet presAssocID="{91959B2F-7C7B-48AC-A61E-4CA5941DED47}" presName="composite" presStyleCnt="0"/>
      <dgm:spPr/>
    </dgm:pt>
    <dgm:pt modelId="{9B177F8A-97B5-4FC7-8582-95C6E1D6A5A1}" type="pres">
      <dgm:prSet presAssocID="{91959B2F-7C7B-48AC-A61E-4CA5941DED47}" presName="FirstChild" presStyleLbl="revTx" presStyleIdx="2" presStyleCnt="7">
        <dgm:presLayoutVars>
          <dgm:chMax val="0"/>
          <dgm:chPref val="0"/>
          <dgm:bulletEnabled val="1"/>
        </dgm:presLayoutVars>
      </dgm:prSet>
      <dgm:spPr/>
    </dgm:pt>
    <dgm:pt modelId="{B9EC17CA-0924-4078-8DE1-FC0F1E1C8456}" type="pres">
      <dgm:prSet presAssocID="{91959B2F-7C7B-48AC-A61E-4CA5941DED47}" presName="Parent" presStyleLbl="alignNode1" presStyleIdx="2" presStyleCnt="7">
        <dgm:presLayoutVars>
          <dgm:chMax val="3"/>
          <dgm:chPref val="3"/>
          <dgm:bulletEnabled val="1"/>
        </dgm:presLayoutVars>
      </dgm:prSet>
      <dgm:spPr/>
    </dgm:pt>
    <dgm:pt modelId="{CD64C64C-07BC-4E90-A0F6-CD2CA3A78286}" type="pres">
      <dgm:prSet presAssocID="{91959B2F-7C7B-48AC-A61E-4CA5941DED47}" presName="Accent" presStyleLbl="parChTrans1D1" presStyleIdx="2" presStyleCnt="7"/>
      <dgm:spPr/>
    </dgm:pt>
    <dgm:pt modelId="{77023E86-6491-404F-B05D-36A3D6C87395}" type="pres">
      <dgm:prSet presAssocID="{F01F4093-8DAB-4A46-BDDC-FB2AA51EDAFE}" presName="sibTrans" presStyleCnt="0"/>
      <dgm:spPr/>
    </dgm:pt>
    <dgm:pt modelId="{54A1DF91-CDAA-4976-8C76-2D735E15F46C}" type="pres">
      <dgm:prSet presAssocID="{40CF0367-70EB-4A8F-B430-627189BB8615}" presName="composite" presStyleCnt="0"/>
      <dgm:spPr/>
    </dgm:pt>
    <dgm:pt modelId="{5B547D51-CEAA-49EF-A884-96435A55E3E0}" type="pres">
      <dgm:prSet presAssocID="{40CF0367-70EB-4A8F-B430-627189BB8615}" presName="FirstChild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A285BD00-5D7E-4960-A467-AF6107D21CA2}" type="pres">
      <dgm:prSet presAssocID="{40CF0367-70EB-4A8F-B430-627189BB8615}" presName="Parent" presStyleLbl="alignNode1" presStyleIdx="3" presStyleCnt="7">
        <dgm:presLayoutVars>
          <dgm:chMax val="3"/>
          <dgm:chPref val="3"/>
          <dgm:bulletEnabled val="1"/>
        </dgm:presLayoutVars>
      </dgm:prSet>
      <dgm:spPr/>
    </dgm:pt>
    <dgm:pt modelId="{27392869-6613-4BE0-973E-323F56E37FDF}" type="pres">
      <dgm:prSet presAssocID="{40CF0367-70EB-4A8F-B430-627189BB8615}" presName="Accent" presStyleLbl="parChTrans1D1" presStyleIdx="3" presStyleCnt="7"/>
      <dgm:spPr/>
    </dgm:pt>
    <dgm:pt modelId="{A9811719-BF50-4B2C-A85A-AEB3D75455A0}" type="pres">
      <dgm:prSet presAssocID="{C509764B-7EFE-489F-8610-DA40E8F8184F}" presName="sibTrans" presStyleCnt="0"/>
      <dgm:spPr/>
    </dgm:pt>
    <dgm:pt modelId="{6581EAE6-1352-42C1-A34C-4D20D3E488DA}" type="pres">
      <dgm:prSet presAssocID="{AA36F188-D6B2-4134-98BE-9CCCDFD550BB}" presName="composite" presStyleCnt="0"/>
      <dgm:spPr/>
    </dgm:pt>
    <dgm:pt modelId="{975071D0-894A-4E28-8BA4-B683C67F22DC}" type="pres">
      <dgm:prSet presAssocID="{AA36F188-D6B2-4134-98BE-9CCCDFD550BB}" presName="FirstChild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A7D2A703-638F-4945-A3DB-471F67A7FB54}" type="pres">
      <dgm:prSet presAssocID="{AA36F188-D6B2-4134-98BE-9CCCDFD550BB}" presName="Parent" presStyleLbl="alignNode1" presStyleIdx="4" presStyleCnt="7">
        <dgm:presLayoutVars>
          <dgm:chMax val="3"/>
          <dgm:chPref val="3"/>
          <dgm:bulletEnabled val="1"/>
        </dgm:presLayoutVars>
      </dgm:prSet>
      <dgm:spPr/>
    </dgm:pt>
    <dgm:pt modelId="{5B9FE4C6-6B81-4A94-B9CB-069DDF492ABE}" type="pres">
      <dgm:prSet presAssocID="{AA36F188-D6B2-4134-98BE-9CCCDFD550BB}" presName="Accent" presStyleLbl="parChTrans1D1" presStyleIdx="4" presStyleCnt="7"/>
      <dgm:spPr/>
    </dgm:pt>
    <dgm:pt modelId="{729E640B-5D9E-4CDA-A3C3-D0684339620D}" type="pres">
      <dgm:prSet presAssocID="{3B2D3386-F0EC-4861-A867-67CAC3FE7395}" presName="sibTrans" presStyleCnt="0"/>
      <dgm:spPr/>
    </dgm:pt>
    <dgm:pt modelId="{C743BDE6-2D60-4C1A-8E0D-962B356BC04F}" type="pres">
      <dgm:prSet presAssocID="{8EDE3D6B-4451-4CB0-95A3-6F15E89D487A}" presName="composite" presStyleCnt="0"/>
      <dgm:spPr/>
    </dgm:pt>
    <dgm:pt modelId="{9858C24E-A0B4-47F5-86DC-238DFEC292C2}" type="pres">
      <dgm:prSet presAssocID="{8EDE3D6B-4451-4CB0-95A3-6F15E89D487A}" presName="FirstChild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A735DDC6-AF09-480E-82C3-BBDCFC1ECB3C}" type="pres">
      <dgm:prSet presAssocID="{8EDE3D6B-4451-4CB0-95A3-6F15E89D487A}" presName="Parent" presStyleLbl="alignNode1" presStyleIdx="5" presStyleCnt="7">
        <dgm:presLayoutVars>
          <dgm:chMax val="3"/>
          <dgm:chPref val="3"/>
          <dgm:bulletEnabled val="1"/>
        </dgm:presLayoutVars>
      </dgm:prSet>
      <dgm:spPr/>
    </dgm:pt>
    <dgm:pt modelId="{01E92D07-AAFA-4631-A4B8-E10C0F1B96E0}" type="pres">
      <dgm:prSet presAssocID="{8EDE3D6B-4451-4CB0-95A3-6F15E89D487A}" presName="Accent" presStyleLbl="parChTrans1D1" presStyleIdx="5" presStyleCnt="7"/>
      <dgm:spPr/>
    </dgm:pt>
    <dgm:pt modelId="{CBF074C4-6381-44E3-B443-61C06211C783}" type="pres">
      <dgm:prSet presAssocID="{BA276CA0-EC98-419C-811E-3F8640B5E2A5}" presName="sibTrans" presStyleCnt="0"/>
      <dgm:spPr/>
    </dgm:pt>
    <dgm:pt modelId="{4AC1FB84-2132-463D-AE45-66EEA90ECC55}" type="pres">
      <dgm:prSet presAssocID="{9A4305F3-7DEC-4FEB-923D-5CD1DD554657}" presName="composite" presStyleCnt="0"/>
      <dgm:spPr/>
    </dgm:pt>
    <dgm:pt modelId="{D740FDA6-7ECE-4EBC-AB59-83A011A3DEDB}" type="pres">
      <dgm:prSet presAssocID="{9A4305F3-7DEC-4FEB-923D-5CD1DD554657}" presName="FirstChild" presStyleLbl="revTx" presStyleIdx="6" presStyleCnt="7">
        <dgm:presLayoutVars>
          <dgm:chMax val="0"/>
          <dgm:chPref val="0"/>
          <dgm:bulletEnabled val="1"/>
        </dgm:presLayoutVars>
      </dgm:prSet>
      <dgm:spPr/>
    </dgm:pt>
    <dgm:pt modelId="{7D8F8AA9-F1CF-4698-9974-96602E03FC69}" type="pres">
      <dgm:prSet presAssocID="{9A4305F3-7DEC-4FEB-923D-5CD1DD554657}" presName="Parent" presStyleLbl="alignNode1" presStyleIdx="6" presStyleCnt="7">
        <dgm:presLayoutVars>
          <dgm:chMax val="3"/>
          <dgm:chPref val="3"/>
          <dgm:bulletEnabled val="1"/>
        </dgm:presLayoutVars>
      </dgm:prSet>
      <dgm:spPr/>
    </dgm:pt>
    <dgm:pt modelId="{B0E1638E-2005-4C2E-8989-F15EC15A843D}" type="pres">
      <dgm:prSet presAssocID="{9A4305F3-7DEC-4FEB-923D-5CD1DD554657}" presName="Accent" presStyleLbl="parChTrans1D1" presStyleIdx="6" presStyleCnt="7"/>
      <dgm:spPr/>
    </dgm:pt>
  </dgm:ptLst>
  <dgm:cxnLst>
    <dgm:cxn modelId="{ABCF1C10-8519-4962-B8AD-B7DD127FBF90}" srcId="{FCB0B5F5-BAC4-4F74-941E-1FF6977F77F8}" destId="{AA36F188-D6B2-4134-98BE-9CCCDFD550BB}" srcOrd="4" destOrd="0" parTransId="{DEF72B70-CCAF-406C-BC55-A5B7AB4A9C6F}" sibTransId="{3B2D3386-F0EC-4861-A867-67CAC3FE7395}"/>
    <dgm:cxn modelId="{26801118-C27C-4DC7-AFEA-474A319646D6}" type="presOf" srcId="{A7663570-D92F-439F-B6FD-D6D495490FE3}" destId="{57361F6F-57C2-4015-BD06-7ABF8A6DC0D1}" srcOrd="0" destOrd="0" presId="urn:microsoft.com/office/officeart/2011/layout/TabList"/>
    <dgm:cxn modelId="{DCD64F19-C35E-4A07-AC57-020DD0B64A0B}" type="presOf" srcId="{8EDE3D6B-4451-4CB0-95A3-6F15E89D487A}" destId="{A735DDC6-AF09-480E-82C3-BBDCFC1ECB3C}" srcOrd="0" destOrd="0" presId="urn:microsoft.com/office/officeart/2011/layout/TabList"/>
    <dgm:cxn modelId="{3D65591F-0144-44EB-A189-C1DDA906002B}" srcId="{FCB0B5F5-BAC4-4F74-941E-1FF6977F77F8}" destId="{161F1AE6-051A-47D4-86DA-8B3009DCB5FD}" srcOrd="0" destOrd="0" parTransId="{07429931-5AB5-48E6-976D-6D909C3317D3}" sibTransId="{A7722D02-614B-4925-8A50-BDBF31FDCCE1}"/>
    <dgm:cxn modelId="{C1CB4823-F8E2-448A-B91A-A6E4F6E68D24}" type="presOf" srcId="{AA36F188-D6B2-4134-98BE-9CCCDFD550BB}" destId="{A7D2A703-638F-4945-A3DB-471F67A7FB54}" srcOrd="0" destOrd="0" presId="urn:microsoft.com/office/officeart/2011/layout/TabList"/>
    <dgm:cxn modelId="{9A415533-A60B-4826-A94E-3EF04149E96A}" srcId="{8EDE3D6B-4451-4CB0-95A3-6F15E89D487A}" destId="{CA9F92E8-7E4D-496D-B31E-19BC49B0815D}" srcOrd="0" destOrd="0" parTransId="{A87B8A19-6C0B-4983-93ED-60462D2537B2}" sibTransId="{8FA9A624-7E0D-4572-AEEC-869CBE91A8FB}"/>
    <dgm:cxn modelId="{84B39940-31D8-4B6E-B221-EBB7040F4B65}" type="presOf" srcId="{30404AE6-AAA3-4C00-B0D2-07B09F36648F}" destId="{D740FDA6-7ECE-4EBC-AB59-83A011A3DEDB}" srcOrd="0" destOrd="0" presId="urn:microsoft.com/office/officeart/2011/layout/TabList"/>
    <dgm:cxn modelId="{C7ED5361-BE93-49B8-95AD-A35BC2932ACC}" type="presOf" srcId="{BA00FB05-3CE7-44B2-8D35-D275777B851F}" destId="{5B547D51-CEAA-49EF-A884-96435A55E3E0}" srcOrd="0" destOrd="0" presId="urn:microsoft.com/office/officeart/2011/layout/TabList"/>
    <dgm:cxn modelId="{05F72A50-376B-4292-BFCE-F102B9162A24}" type="presOf" srcId="{5D6C49F6-AB56-4A3F-B8D6-44B1302353CE}" destId="{975071D0-894A-4E28-8BA4-B683C67F22DC}" srcOrd="0" destOrd="0" presId="urn:microsoft.com/office/officeart/2011/layout/TabList"/>
    <dgm:cxn modelId="{2AEA0277-6BE9-4BCE-8E09-02F238E8CF5F}" type="presOf" srcId="{5C440B11-350D-44B8-A65E-5EE0AD68C326}" destId="{9B177F8A-97B5-4FC7-8582-95C6E1D6A5A1}" srcOrd="0" destOrd="0" presId="urn:microsoft.com/office/officeart/2011/layout/TabList"/>
    <dgm:cxn modelId="{9A29517A-FA81-416D-A929-BC0AE4B46DD0}" srcId="{9A4305F3-7DEC-4FEB-923D-5CD1DD554657}" destId="{30404AE6-AAA3-4C00-B0D2-07B09F36648F}" srcOrd="0" destOrd="0" parTransId="{91A6C6F9-7BD3-4E56-B446-7086A7D1796F}" sibTransId="{789051E0-44D8-44BC-B473-69D5958E74DD}"/>
    <dgm:cxn modelId="{C2B9CC7F-7EF2-487A-ACAF-AF24D6EB5FAD}" type="presOf" srcId="{9A4305F3-7DEC-4FEB-923D-5CD1DD554657}" destId="{7D8F8AA9-F1CF-4698-9974-96602E03FC69}" srcOrd="0" destOrd="0" presId="urn:microsoft.com/office/officeart/2011/layout/TabList"/>
    <dgm:cxn modelId="{03C35B9A-5F9B-4B11-8C4B-733FB0A1029C}" type="presOf" srcId="{EE9A1E17-8C49-44A9-80ED-2D71A81F7040}" destId="{88744C9C-E3EE-4084-8A9D-F6DFC73421F8}" srcOrd="0" destOrd="0" presId="urn:microsoft.com/office/officeart/2011/layout/TabList"/>
    <dgm:cxn modelId="{B3F3A3A6-1767-4D8E-B22C-6867ED776A53}" srcId="{FCB0B5F5-BAC4-4F74-941E-1FF6977F77F8}" destId="{40CF0367-70EB-4A8F-B430-627189BB8615}" srcOrd="3" destOrd="0" parTransId="{5724D29A-686D-412B-8133-8E83854C1049}" sibTransId="{C509764B-7EFE-489F-8610-DA40E8F8184F}"/>
    <dgm:cxn modelId="{25A800AA-8277-4257-AB15-AB887E565403}" srcId="{F8DE64B1-964A-4AC0-AF79-D877448C34C6}" destId="{A7663570-D92F-439F-B6FD-D6D495490FE3}" srcOrd="0" destOrd="0" parTransId="{4FFC68F0-954C-4437-89ED-CAC2E38884E3}" sibTransId="{5783C147-3613-494C-9E4D-67BAE92F08B2}"/>
    <dgm:cxn modelId="{BF69E1B0-E31B-43E9-8438-5C664DE6240A}" type="presOf" srcId="{161F1AE6-051A-47D4-86DA-8B3009DCB5FD}" destId="{66D3ABBA-E6A0-4503-9A55-57907BC774BD}" srcOrd="0" destOrd="0" presId="urn:microsoft.com/office/officeart/2011/layout/TabList"/>
    <dgm:cxn modelId="{3BB0EDB5-2B09-46FD-9106-93BAFC9377E0}" srcId="{AA36F188-D6B2-4134-98BE-9CCCDFD550BB}" destId="{5D6C49F6-AB56-4A3F-B8D6-44B1302353CE}" srcOrd="0" destOrd="0" parTransId="{A709BEB7-DE23-47B6-A679-1F3ACCF9A7BF}" sibTransId="{8878E9C4-86CD-465D-AD0F-30810CC9E945}"/>
    <dgm:cxn modelId="{627561C0-FD20-4670-8FA7-AA890931874B}" type="presOf" srcId="{40CF0367-70EB-4A8F-B430-627189BB8615}" destId="{A285BD00-5D7E-4960-A467-AF6107D21CA2}" srcOrd="0" destOrd="0" presId="urn:microsoft.com/office/officeart/2011/layout/TabList"/>
    <dgm:cxn modelId="{11D859C2-5FD0-401C-9512-ADC555B21301}" srcId="{FCB0B5F5-BAC4-4F74-941E-1FF6977F77F8}" destId="{91959B2F-7C7B-48AC-A61E-4CA5941DED47}" srcOrd="2" destOrd="0" parTransId="{8EB73CDF-7D1D-4633-B909-F0D4275F5E5D}" sibTransId="{F01F4093-8DAB-4A46-BDDC-FB2AA51EDAFE}"/>
    <dgm:cxn modelId="{A79C86C8-A549-49D6-9B50-F310C4798232}" srcId="{161F1AE6-051A-47D4-86DA-8B3009DCB5FD}" destId="{EE9A1E17-8C49-44A9-80ED-2D71A81F7040}" srcOrd="0" destOrd="0" parTransId="{584AA62A-422F-4F75-B93D-035C3336581F}" sibTransId="{F3FDA76E-CCDE-421C-8EEE-08F98B069B5D}"/>
    <dgm:cxn modelId="{146849D6-031E-41A4-9366-097CFD103E94}" srcId="{FCB0B5F5-BAC4-4F74-941E-1FF6977F77F8}" destId="{8EDE3D6B-4451-4CB0-95A3-6F15E89D487A}" srcOrd="5" destOrd="0" parTransId="{A80D5196-4342-40BA-8E80-9A95C547C7E1}" sibTransId="{BA276CA0-EC98-419C-811E-3F8640B5E2A5}"/>
    <dgm:cxn modelId="{5AE7F5DD-6C20-4C7E-9EB3-8029396E2402}" type="presOf" srcId="{FCB0B5F5-BAC4-4F74-941E-1FF6977F77F8}" destId="{67C538A3-4A2D-47A4-A46A-90C51C8DD294}" srcOrd="0" destOrd="0" presId="urn:microsoft.com/office/officeart/2011/layout/TabList"/>
    <dgm:cxn modelId="{251CE9E2-1D40-4683-9F02-3E858B76CEDD}" type="presOf" srcId="{91959B2F-7C7B-48AC-A61E-4CA5941DED47}" destId="{B9EC17CA-0924-4078-8DE1-FC0F1E1C8456}" srcOrd="0" destOrd="0" presId="urn:microsoft.com/office/officeart/2011/layout/TabList"/>
    <dgm:cxn modelId="{2CA791E7-9986-4A50-976F-63ABF2E3CEDC}" type="presOf" srcId="{F8DE64B1-964A-4AC0-AF79-D877448C34C6}" destId="{0FA3F813-4D6B-467B-9E63-C55930F9912F}" srcOrd="0" destOrd="0" presId="urn:microsoft.com/office/officeart/2011/layout/TabList"/>
    <dgm:cxn modelId="{16DEB4E8-9895-4EF9-AFEA-3FD1E9F365FB}" srcId="{FCB0B5F5-BAC4-4F74-941E-1FF6977F77F8}" destId="{F8DE64B1-964A-4AC0-AF79-D877448C34C6}" srcOrd="1" destOrd="0" parTransId="{3D1C1467-606C-494A-826F-E6304A714EA4}" sibTransId="{258BD50B-4996-4532-B29A-7913A9C57E5D}"/>
    <dgm:cxn modelId="{C8E032E9-AEC0-4B62-8ACF-666750986F3F}" srcId="{FCB0B5F5-BAC4-4F74-941E-1FF6977F77F8}" destId="{9A4305F3-7DEC-4FEB-923D-5CD1DD554657}" srcOrd="6" destOrd="0" parTransId="{A3FB7D27-5DF2-40D7-B441-E5D2EE9E4FAA}" sibTransId="{A4BAC243-D138-45F7-8A6D-A48A3D7D13DB}"/>
    <dgm:cxn modelId="{335C1EF6-07E5-436C-B0B0-A2D12CE12A68}" srcId="{91959B2F-7C7B-48AC-A61E-4CA5941DED47}" destId="{5C440B11-350D-44B8-A65E-5EE0AD68C326}" srcOrd="0" destOrd="0" parTransId="{60FA060D-80AA-4993-A51D-C8FDBFB4BB16}" sibTransId="{9E7261D2-7C71-4345-9B2D-1968131CD70B}"/>
    <dgm:cxn modelId="{B6555FF7-62D9-4418-9EB7-900E6D60B749}" srcId="{40CF0367-70EB-4A8F-B430-627189BB8615}" destId="{BA00FB05-3CE7-44B2-8D35-D275777B851F}" srcOrd="0" destOrd="0" parTransId="{E93DA14E-BDCA-4CB8-8B3F-771D47A67881}" sibTransId="{E7E9961F-0631-43CC-8914-8C62B20F50A3}"/>
    <dgm:cxn modelId="{B354F5F9-E478-437B-A0B9-6E81C1751B33}" type="presOf" srcId="{CA9F92E8-7E4D-496D-B31E-19BC49B0815D}" destId="{9858C24E-A0B4-47F5-86DC-238DFEC292C2}" srcOrd="0" destOrd="0" presId="urn:microsoft.com/office/officeart/2011/layout/TabList"/>
    <dgm:cxn modelId="{2443B125-14B2-4F9F-9744-F7E8B1715B79}" type="presParOf" srcId="{67C538A3-4A2D-47A4-A46A-90C51C8DD294}" destId="{AC1A907A-2D69-47F7-BEA7-E6C337560FD7}" srcOrd="0" destOrd="0" presId="urn:microsoft.com/office/officeart/2011/layout/TabList"/>
    <dgm:cxn modelId="{D69A5A7E-C3E7-4CED-B2FD-0A886182EF32}" type="presParOf" srcId="{AC1A907A-2D69-47F7-BEA7-E6C337560FD7}" destId="{88744C9C-E3EE-4084-8A9D-F6DFC73421F8}" srcOrd="0" destOrd="0" presId="urn:microsoft.com/office/officeart/2011/layout/TabList"/>
    <dgm:cxn modelId="{97FA6967-0C99-48C3-B6A1-6BB9283D0E24}" type="presParOf" srcId="{AC1A907A-2D69-47F7-BEA7-E6C337560FD7}" destId="{66D3ABBA-E6A0-4503-9A55-57907BC774BD}" srcOrd="1" destOrd="0" presId="urn:microsoft.com/office/officeart/2011/layout/TabList"/>
    <dgm:cxn modelId="{D5C4AC38-8C0F-4539-A1C8-39DCC391A04C}" type="presParOf" srcId="{AC1A907A-2D69-47F7-BEA7-E6C337560FD7}" destId="{FB994EBE-7C58-4519-81F5-CB82E8F26DF3}" srcOrd="2" destOrd="0" presId="urn:microsoft.com/office/officeart/2011/layout/TabList"/>
    <dgm:cxn modelId="{50FE5937-6287-44BE-B091-F2E8B54879A5}" type="presParOf" srcId="{67C538A3-4A2D-47A4-A46A-90C51C8DD294}" destId="{7C36B2DA-2AAB-4EF5-9151-FF6081693F20}" srcOrd="1" destOrd="0" presId="urn:microsoft.com/office/officeart/2011/layout/TabList"/>
    <dgm:cxn modelId="{5969797C-6B07-4FC9-AFB4-EBEDFB48F650}" type="presParOf" srcId="{67C538A3-4A2D-47A4-A46A-90C51C8DD294}" destId="{55712BA9-61C6-48CF-B7EC-075CCF3EEA51}" srcOrd="2" destOrd="0" presId="urn:microsoft.com/office/officeart/2011/layout/TabList"/>
    <dgm:cxn modelId="{0117449B-0F2F-4CBA-B6D5-B3C571817D9A}" type="presParOf" srcId="{55712BA9-61C6-48CF-B7EC-075CCF3EEA51}" destId="{57361F6F-57C2-4015-BD06-7ABF8A6DC0D1}" srcOrd="0" destOrd="0" presId="urn:microsoft.com/office/officeart/2011/layout/TabList"/>
    <dgm:cxn modelId="{C5FE76CC-6BD8-4EA8-BCB1-04110DA78F0D}" type="presParOf" srcId="{55712BA9-61C6-48CF-B7EC-075CCF3EEA51}" destId="{0FA3F813-4D6B-467B-9E63-C55930F9912F}" srcOrd="1" destOrd="0" presId="urn:microsoft.com/office/officeart/2011/layout/TabList"/>
    <dgm:cxn modelId="{637D838A-946B-40E5-9931-8516069E2A11}" type="presParOf" srcId="{55712BA9-61C6-48CF-B7EC-075CCF3EEA51}" destId="{EF1D2E19-A269-477A-A860-28998FC3C76A}" srcOrd="2" destOrd="0" presId="urn:microsoft.com/office/officeart/2011/layout/TabList"/>
    <dgm:cxn modelId="{BD4ADAE3-D8AE-4C4A-88D0-76E4240B5424}" type="presParOf" srcId="{67C538A3-4A2D-47A4-A46A-90C51C8DD294}" destId="{52BD90E8-E607-4EB6-90B4-E082D1E2399B}" srcOrd="3" destOrd="0" presId="urn:microsoft.com/office/officeart/2011/layout/TabList"/>
    <dgm:cxn modelId="{CC251714-8BB9-493F-B739-E1063BF29DA5}" type="presParOf" srcId="{67C538A3-4A2D-47A4-A46A-90C51C8DD294}" destId="{333A993E-7B20-4652-9798-60FC9ABF940E}" srcOrd="4" destOrd="0" presId="urn:microsoft.com/office/officeart/2011/layout/TabList"/>
    <dgm:cxn modelId="{C454002D-F876-4AAC-923A-8E720B63CE16}" type="presParOf" srcId="{333A993E-7B20-4652-9798-60FC9ABF940E}" destId="{9B177F8A-97B5-4FC7-8582-95C6E1D6A5A1}" srcOrd="0" destOrd="0" presId="urn:microsoft.com/office/officeart/2011/layout/TabList"/>
    <dgm:cxn modelId="{1E1955DC-4B8B-425E-A75F-CB716BC7F910}" type="presParOf" srcId="{333A993E-7B20-4652-9798-60FC9ABF940E}" destId="{B9EC17CA-0924-4078-8DE1-FC0F1E1C8456}" srcOrd="1" destOrd="0" presId="urn:microsoft.com/office/officeart/2011/layout/TabList"/>
    <dgm:cxn modelId="{0BA258FE-177D-46F2-B97A-7D57B081AD63}" type="presParOf" srcId="{333A993E-7B20-4652-9798-60FC9ABF940E}" destId="{CD64C64C-07BC-4E90-A0F6-CD2CA3A78286}" srcOrd="2" destOrd="0" presId="urn:microsoft.com/office/officeart/2011/layout/TabList"/>
    <dgm:cxn modelId="{B32672ED-7DAF-4332-99D2-006D9E8731DC}" type="presParOf" srcId="{67C538A3-4A2D-47A4-A46A-90C51C8DD294}" destId="{77023E86-6491-404F-B05D-36A3D6C87395}" srcOrd="5" destOrd="0" presId="urn:microsoft.com/office/officeart/2011/layout/TabList"/>
    <dgm:cxn modelId="{0267EE77-3A63-494B-90E1-7D76D9192209}" type="presParOf" srcId="{67C538A3-4A2D-47A4-A46A-90C51C8DD294}" destId="{54A1DF91-CDAA-4976-8C76-2D735E15F46C}" srcOrd="6" destOrd="0" presId="urn:microsoft.com/office/officeart/2011/layout/TabList"/>
    <dgm:cxn modelId="{AE4C343B-FB35-4029-864B-3956ABE58AC4}" type="presParOf" srcId="{54A1DF91-CDAA-4976-8C76-2D735E15F46C}" destId="{5B547D51-CEAA-49EF-A884-96435A55E3E0}" srcOrd="0" destOrd="0" presId="urn:microsoft.com/office/officeart/2011/layout/TabList"/>
    <dgm:cxn modelId="{05034F37-2E20-444D-BEAC-E369750951AF}" type="presParOf" srcId="{54A1DF91-CDAA-4976-8C76-2D735E15F46C}" destId="{A285BD00-5D7E-4960-A467-AF6107D21CA2}" srcOrd="1" destOrd="0" presId="urn:microsoft.com/office/officeart/2011/layout/TabList"/>
    <dgm:cxn modelId="{B28738DA-BDF5-4281-BAFA-6C6168D764DF}" type="presParOf" srcId="{54A1DF91-CDAA-4976-8C76-2D735E15F46C}" destId="{27392869-6613-4BE0-973E-323F56E37FDF}" srcOrd="2" destOrd="0" presId="urn:microsoft.com/office/officeart/2011/layout/TabList"/>
    <dgm:cxn modelId="{263FCF12-B46D-4306-87DC-C23313F73F7D}" type="presParOf" srcId="{67C538A3-4A2D-47A4-A46A-90C51C8DD294}" destId="{A9811719-BF50-4B2C-A85A-AEB3D75455A0}" srcOrd="7" destOrd="0" presId="urn:microsoft.com/office/officeart/2011/layout/TabList"/>
    <dgm:cxn modelId="{ED0DCC3E-FBFB-4E53-8B87-8EE58A8CF1BA}" type="presParOf" srcId="{67C538A3-4A2D-47A4-A46A-90C51C8DD294}" destId="{6581EAE6-1352-42C1-A34C-4D20D3E488DA}" srcOrd="8" destOrd="0" presId="urn:microsoft.com/office/officeart/2011/layout/TabList"/>
    <dgm:cxn modelId="{973520F4-02A7-4B89-B1BD-23EEE775368A}" type="presParOf" srcId="{6581EAE6-1352-42C1-A34C-4D20D3E488DA}" destId="{975071D0-894A-4E28-8BA4-B683C67F22DC}" srcOrd="0" destOrd="0" presId="urn:microsoft.com/office/officeart/2011/layout/TabList"/>
    <dgm:cxn modelId="{FE384C21-96A8-48AF-B66E-0E296063FDF3}" type="presParOf" srcId="{6581EAE6-1352-42C1-A34C-4D20D3E488DA}" destId="{A7D2A703-638F-4945-A3DB-471F67A7FB54}" srcOrd="1" destOrd="0" presId="urn:microsoft.com/office/officeart/2011/layout/TabList"/>
    <dgm:cxn modelId="{21624638-B5E7-4CCF-8B36-EA739FC9CD4A}" type="presParOf" srcId="{6581EAE6-1352-42C1-A34C-4D20D3E488DA}" destId="{5B9FE4C6-6B81-4A94-B9CB-069DDF492ABE}" srcOrd="2" destOrd="0" presId="urn:microsoft.com/office/officeart/2011/layout/TabList"/>
    <dgm:cxn modelId="{591F8F91-76F3-4317-9082-8533E4E0ECB9}" type="presParOf" srcId="{67C538A3-4A2D-47A4-A46A-90C51C8DD294}" destId="{729E640B-5D9E-4CDA-A3C3-D0684339620D}" srcOrd="9" destOrd="0" presId="urn:microsoft.com/office/officeart/2011/layout/TabList"/>
    <dgm:cxn modelId="{F1ACA622-7B97-426A-9E60-502F791EE928}" type="presParOf" srcId="{67C538A3-4A2D-47A4-A46A-90C51C8DD294}" destId="{C743BDE6-2D60-4C1A-8E0D-962B356BC04F}" srcOrd="10" destOrd="0" presId="urn:microsoft.com/office/officeart/2011/layout/TabList"/>
    <dgm:cxn modelId="{FC6F152C-E64A-4B88-AD8C-AD4FE5F3C009}" type="presParOf" srcId="{C743BDE6-2D60-4C1A-8E0D-962B356BC04F}" destId="{9858C24E-A0B4-47F5-86DC-238DFEC292C2}" srcOrd="0" destOrd="0" presId="urn:microsoft.com/office/officeart/2011/layout/TabList"/>
    <dgm:cxn modelId="{39CFC8F3-60EE-40E8-809A-F4A2FB4EF033}" type="presParOf" srcId="{C743BDE6-2D60-4C1A-8E0D-962B356BC04F}" destId="{A735DDC6-AF09-480E-82C3-BBDCFC1ECB3C}" srcOrd="1" destOrd="0" presId="urn:microsoft.com/office/officeart/2011/layout/TabList"/>
    <dgm:cxn modelId="{C27C0BB7-AF7E-4E2D-BA15-3ABA7E3F6280}" type="presParOf" srcId="{C743BDE6-2D60-4C1A-8E0D-962B356BC04F}" destId="{01E92D07-AAFA-4631-A4B8-E10C0F1B96E0}" srcOrd="2" destOrd="0" presId="urn:microsoft.com/office/officeart/2011/layout/TabList"/>
    <dgm:cxn modelId="{7C81BD30-DBF9-466D-A313-2A830D34C636}" type="presParOf" srcId="{67C538A3-4A2D-47A4-A46A-90C51C8DD294}" destId="{CBF074C4-6381-44E3-B443-61C06211C783}" srcOrd="11" destOrd="0" presId="urn:microsoft.com/office/officeart/2011/layout/TabList"/>
    <dgm:cxn modelId="{138B6184-55B6-468B-9995-FC926A479F35}" type="presParOf" srcId="{67C538A3-4A2D-47A4-A46A-90C51C8DD294}" destId="{4AC1FB84-2132-463D-AE45-66EEA90ECC55}" srcOrd="12" destOrd="0" presId="urn:microsoft.com/office/officeart/2011/layout/TabList"/>
    <dgm:cxn modelId="{D3A20932-A834-42F9-92FF-0E53C1598BA1}" type="presParOf" srcId="{4AC1FB84-2132-463D-AE45-66EEA90ECC55}" destId="{D740FDA6-7ECE-4EBC-AB59-83A011A3DEDB}" srcOrd="0" destOrd="0" presId="urn:microsoft.com/office/officeart/2011/layout/TabList"/>
    <dgm:cxn modelId="{4AC12849-6E76-4039-8FAA-22923DD7D68D}" type="presParOf" srcId="{4AC1FB84-2132-463D-AE45-66EEA90ECC55}" destId="{7D8F8AA9-F1CF-4698-9974-96602E03FC69}" srcOrd="1" destOrd="0" presId="urn:microsoft.com/office/officeart/2011/layout/TabList"/>
    <dgm:cxn modelId="{D72F69BE-83C0-4CB4-9091-74EB3DB82AD3}" type="presParOf" srcId="{4AC1FB84-2132-463D-AE45-66EEA90ECC55}" destId="{B0E1638E-2005-4C2E-8989-F15EC15A843D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DD73CA1-FB32-4AB3-AB9C-5DAF3546E4D1}" type="doc">
      <dgm:prSet loTypeId="urn:microsoft.com/office/officeart/2005/8/layout/radial6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90E4611C-4546-49A0-A244-E8F685463186}">
      <dgm:prSet phldrT="[Text]"/>
      <dgm:spPr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592" b="90986" l="3721" r="94651">
                        <a14:foregroundMark x1="30349" y1="9577" x2="50814" y2="7183"/>
                        <a14:foregroundMark x1="50814" y1="7183" x2="63140" y2="8028"/>
                        <a14:foregroundMark x1="63140" y1="8028" x2="58605" y2="13099"/>
                        <a14:foregroundMark x1="58605" y1="13099" x2="33721" y2="13239"/>
                        <a14:foregroundMark x1="33721" y1="13239" x2="31744" y2="8732"/>
                        <a14:foregroundMark x1="93236" y1="74557" x2="95233" y2="77183"/>
                        <a14:foregroundMark x1="91163" y1="71831" x2="92543" y2="73646"/>
                        <a14:foregroundMark x1="95233" y1="77183" x2="89535" y2="82394"/>
                        <a14:foregroundMark x1="89535" y1="82394" x2="87674" y2="74930"/>
                        <a14:foregroundMark x1="87674" y1="74930" x2="91279" y2="70563"/>
                        <a14:foregroundMark x1="9070" y1="63944" x2="3721" y2="70845"/>
                        <a14:foregroundMark x1="3721" y1="70845" x2="10349" y2="76479"/>
                        <a14:foregroundMark x1="10349" y1="76479" x2="11395" y2="76620"/>
                        <a14:foregroundMark x1="93602" y1="77338" x2="92674" y2="82958"/>
                        <a14:foregroundMark x1="93953" y1="75211" x2="93602" y2="77335"/>
                        <a14:foregroundMark x1="92674" y1="82958" x2="92674" y2="82958"/>
                        <a14:foregroundMark x1="64651" y1="91831" x2="20581" y2="90986"/>
                        <a14:foregroundMark x1="20581" y1="90986" x2="20000" y2="90563"/>
                        <a14:foregroundMark x1="3721" y1="70563" x2="4302" y2="68028"/>
                        <a14:foregroundMark x1="91977" y1="73944" x2="94651" y2="76338"/>
                        <a14:foregroundMark x1="92907" y1="74366" x2="92209" y2="74366"/>
                        <a14:foregroundMark x1="91279" y1="72535" x2="93605" y2="7464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r>
            <a:rPr lang="en-US" dirty="0"/>
            <a:t>DB</a:t>
          </a:r>
          <a:endParaRPr lang="en-IN" dirty="0"/>
        </a:p>
      </dgm:t>
    </dgm:pt>
    <dgm:pt modelId="{06CDC18C-8506-4F9E-95E7-48D70C2F0FD2}" type="parTrans" cxnId="{EDCB10A2-96E5-4D49-A7E5-CDBA6344D12B}">
      <dgm:prSet/>
      <dgm:spPr/>
      <dgm:t>
        <a:bodyPr/>
        <a:lstStyle/>
        <a:p>
          <a:endParaRPr lang="en-IN"/>
        </a:p>
      </dgm:t>
    </dgm:pt>
    <dgm:pt modelId="{AFC47899-83AE-4B44-932D-8DF56B93D8A3}" type="sibTrans" cxnId="{EDCB10A2-96E5-4D49-A7E5-CDBA6344D12B}">
      <dgm:prSet/>
      <dgm:spPr/>
      <dgm:t>
        <a:bodyPr/>
        <a:lstStyle/>
        <a:p>
          <a:endParaRPr lang="en-IN"/>
        </a:p>
      </dgm:t>
    </dgm:pt>
    <dgm:pt modelId="{F827698D-95CE-4F67-851F-BC1653664029}">
      <dgm:prSet phldrT="[Text]"/>
      <dgm:spPr/>
      <dgm:t>
        <a:bodyPr/>
        <a:lstStyle/>
        <a:p>
          <a:r>
            <a:rPr lang="en-US" dirty="0"/>
            <a:t>REQUEST LIST</a:t>
          </a:r>
          <a:endParaRPr lang="en-IN" dirty="0"/>
        </a:p>
      </dgm:t>
    </dgm:pt>
    <dgm:pt modelId="{FB64FB5E-0097-4C18-A69A-F2FAF648508C}" type="parTrans" cxnId="{96554D4F-D889-4CA9-97F3-2FBF83BF17C0}">
      <dgm:prSet/>
      <dgm:spPr/>
      <dgm:t>
        <a:bodyPr/>
        <a:lstStyle/>
        <a:p>
          <a:endParaRPr lang="en-IN"/>
        </a:p>
      </dgm:t>
    </dgm:pt>
    <dgm:pt modelId="{AECB7E62-97BD-4981-9861-C6F02DA52EBD}" type="sibTrans" cxnId="{96554D4F-D889-4CA9-97F3-2FBF83BF17C0}">
      <dgm:prSet/>
      <dgm:spPr/>
      <dgm:t>
        <a:bodyPr/>
        <a:lstStyle/>
        <a:p>
          <a:endParaRPr lang="en-IN"/>
        </a:p>
      </dgm:t>
    </dgm:pt>
    <dgm:pt modelId="{7A7EF082-0653-4CD3-A805-6FF571DD7E4D}">
      <dgm:prSet phldrT="[Text]"/>
      <dgm:spPr/>
      <dgm:t>
        <a:bodyPr/>
        <a:lstStyle/>
        <a:p>
          <a:r>
            <a:rPr lang="en-US" dirty="0"/>
            <a:t>FACULTY</a:t>
          </a:r>
          <a:endParaRPr lang="en-IN" dirty="0"/>
        </a:p>
      </dgm:t>
    </dgm:pt>
    <dgm:pt modelId="{965BE23C-59BE-487E-90D1-241179EF2259}" type="parTrans" cxnId="{B74CA18E-64F0-42AF-ADC3-D984B10D0B42}">
      <dgm:prSet/>
      <dgm:spPr/>
      <dgm:t>
        <a:bodyPr/>
        <a:lstStyle/>
        <a:p>
          <a:endParaRPr lang="en-IN"/>
        </a:p>
      </dgm:t>
    </dgm:pt>
    <dgm:pt modelId="{553E2F94-2BDD-4EE9-8276-16633BC55AC0}" type="sibTrans" cxnId="{B74CA18E-64F0-42AF-ADC3-D984B10D0B42}">
      <dgm:prSet/>
      <dgm:spPr/>
      <dgm:t>
        <a:bodyPr/>
        <a:lstStyle/>
        <a:p>
          <a:endParaRPr lang="en-IN"/>
        </a:p>
      </dgm:t>
    </dgm:pt>
    <dgm:pt modelId="{CB567FC7-22E4-497C-8D36-7270084F28C0}">
      <dgm:prSet phldrT="[Text]"/>
      <dgm:spPr/>
      <dgm:t>
        <a:bodyPr/>
        <a:lstStyle/>
        <a:p>
          <a:r>
            <a:rPr lang="en-US" dirty="0"/>
            <a:t>STUDENTS</a:t>
          </a:r>
          <a:endParaRPr lang="en-IN" dirty="0"/>
        </a:p>
      </dgm:t>
    </dgm:pt>
    <dgm:pt modelId="{460E580A-1484-4E02-A028-5F42C7E499C3}" type="parTrans" cxnId="{C4827611-FF15-4F57-8253-C6E9D86C7F1B}">
      <dgm:prSet/>
      <dgm:spPr/>
      <dgm:t>
        <a:bodyPr/>
        <a:lstStyle/>
        <a:p>
          <a:endParaRPr lang="en-IN"/>
        </a:p>
      </dgm:t>
    </dgm:pt>
    <dgm:pt modelId="{0568B8BD-9A2F-4416-A3D2-E1C7202E1A67}" type="sibTrans" cxnId="{C4827611-FF15-4F57-8253-C6E9D86C7F1B}">
      <dgm:prSet/>
      <dgm:spPr/>
      <dgm:t>
        <a:bodyPr/>
        <a:lstStyle/>
        <a:p>
          <a:endParaRPr lang="en-IN"/>
        </a:p>
      </dgm:t>
    </dgm:pt>
    <dgm:pt modelId="{3526F6E0-9E07-4466-A15B-3EB99C60D622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BORROW BOOKS</a:t>
          </a:r>
          <a:endParaRPr lang="en-IN" dirty="0"/>
        </a:p>
      </dgm:t>
    </dgm:pt>
    <dgm:pt modelId="{23C73EA8-A727-4408-AD9E-70A897E38462}" type="parTrans" cxnId="{1387B1FE-548C-483B-A447-7B03002705B4}">
      <dgm:prSet/>
      <dgm:spPr/>
      <dgm:t>
        <a:bodyPr/>
        <a:lstStyle/>
        <a:p>
          <a:endParaRPr lang="en-IN"/>
        </a:p>
      </dgm:t>
    </dgm:pt>
    <dgm:pt modelId="{22C0E3FA-A493-45BA-AC72-5FFC75E3050E}" type="sibTrans" cxnId="{1387B1FE-548C-483B-A447-7B03002705B4}">
      <dgm:prSet/>
      <dgm:spPr/>
      <dgm:t>
        <a:bodyPr/>
        <a:lstStyle/>
        <a:p>
          <a:endParaRPr lang="en-IN"/>
        </a:p>
      </dgm:t>
    </dgm:pt>
    <dgm:pt modelId="{5469AB0A-8E9D-4DB3-960C-EB25CDDD180F}">
      <dgm:prSet phldrT="[Text]"/>
      <dgm:spPr/>
      <dgm:t>
        <a:bodyPr/>
        <a:lstStyle/>
        <a:p>
          <a:r>
            <a:rPr lang="en-US" dirty="0"/>
            <a:t>MASTER BOOKS</a:t>
          </a:r>
          <a:endParaRPr lang="en-IN" dirty="0"/>
        </a:p>
      </dgm:t>
    </dgm:pt>
    <dgm:pt modelId="{97C268AF-302C-4D83-99AE-53CDDE079D15}" type="parTrans" cxnId="{1C7E83DD-C5BF-4AD3-85CC-0353C75565C7}">
      <dgm:prSet/>
      <dgm:spPr/>
      <dgm:t>
        <a:bodyPr/>
        <a:lstStyle/>
        <a:p>
          <a:endParaRPr lang="en-IN"/>
        </a:p>
      </dgm:t>
    </dgm:pt>
    <dgm:pt modelId="{9FCEBF14-EC72-460F-A952-73C862897445}" type="sibTrans" cxnId="{1C7E83DD-C5BF-4AD3-85CC-0353C75565C7}">
      <dgm:prSet/>
      <dgm:spPr/>
      <dgm:t>
        <a:bodyPr/>
        <a:lstStyle/>
        <a:p>
          <a:endParaRPr lang="en-IN"/>
        </a:p>
      </dgm:t>
    </dgm:pt>
    <dgm:pt modelId="{56A95BCF-36FC-47D6-93F5-7843794E6286}" type="pres">
      <dgm:prSet presAssocID="{BDD73CA1-FB32-4AB3-AB9C-5DAF3546E4D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4E637B5-9B2A-435B-85A9-2759F9EC046C}" type="pres">
      <dgm:prSet presAssocID="{90E4611C-4546-49A0-A244-E8F685463186}" presName="centerShape" presStyleLbl="node0" presStyleIdx="0" presStyleCnt="1"/>
      <dgm:spPr/>
    </dgm:pt>
    <dgm:pt modelId="{D0C16599-0219-4FDD-B4C1-4F3827F12EB7}" type="pres">
      <dgm:prSet presAssocID="{5469AB0A-8E9D-4DB3-960C-EB25CDDD180F}" presName="node" presStyleLbl="node1" presStyleIdx="0" presStyleCnt="5">
        <dgm:presLayoutVars>
          <dgm:bulletEnabled val="1"/>
        </dgm:presLayoutVars>
      </dgm:prSet>
      <dgm:spPr/>
    </dgm:pt>
    <dgm:pt modelId="{8B5E6C2C-8296-4536-B00E-BDA82B8E3D6A}" type="pres">
      <dgm:prSet presAssocID="{5469AB0A-8E9D-4DB3-960C-EB25CDDD180F}" presName="dummy" presStyleCnt="0"/>
      <dgm:spPr/>
    </dgm:pt>
    <dgm:pt modelId="{6344F7E9-8C2D-4E4E-955D-752E46ED809F}" type="pres">
      <dgm:prSet presAssocID="{9FCEBF14-EC72-460F-A952-73C862897445}" presName="sibTrans" presStyleLbl="sibTrans2D1" presStyleIdx="0" presStyleCnt="5"/>
      <dgm:spPr/>
    </dgm:pt>
    <dgm:pt modelId="{F2876334-72A9-4132-841A-749A2AC8B1BD}" type="pres">
      <dgm:prSet presAssocID="{F827698D-95CE-4F67-851F-BC1653664029}" presName="node" presStyleLbl="node1" presStyleIdx="1" presStyleCnt="5">
        <dgm:presLayoutVars>
          <dgm:bulletEnabled val="1"/>
        </dgm:presLayoutVars>
      </dgm:prSet>
      <dgm:spPr/>
    </dgm:pt>
    <dgm:pt modelId="{A93618FC-F2AB-4AE9-82C5-ACE4EB88F1BA}" type="pres">
      <dgm:prSet presAssocID="{F827698D-95CE-4F67-851F-BC1653664029}" presName="dummy" presStyleCnt="0"/>
      <dgm:spPr/>
    </dgm:pt>
    <dgm:pt modelId="{81BECCFB-BD93-4427-BA2C-2B986F4A2449}" type="pres">
      <dgm:prSet presAssocID="{AECB7E62-97BD-4981-9861-C6F02DA52EBD}" presName="sibTrans" presStyleLbl="sibTrans2D1" presStyleIdx="1" presStyleCnt="5"/>
      <dgm:spPr/>
    </dgm:pt>
    <dgm:pt modelId="{36A518A2-3BDB-4214-BCAA-FE6536B40FFD}" type="pres">
      <dgm:prSet presAssocID="{7A7EF082-0653-4CD3-A805-6FF571DD7E4D}" presName="node" presStyleLbl="node1" presStyleIdx="2" presStyleCnt="5">
        <dgm:presLayoutVars>
          <dgm:bulletEnabled val="1"/>
        </dgm:presLayoutVars>
      </dgm:prSet>
      <dgm:spPr/>
    </dgm:pt>
    <dgm:pt modelId="{9E2112BE-4403-4AA5-BFB6-D6578A28C030}" type="pres">
      <dgm:prSet presAssocID="{7A7EF082-0653-4CD3-A805-6FF571DD7E4D}" presName="dummy" presStyleCnt="0"/>
      <dgm:spPr/>
    </dgm:pt>
    <dgm:pt modelId="{0EB7765B-44F1-45F8-8F24-0687123FCD5B}" type="pres">
      <dgm:prSet presAssocID="{553E2F94-2BDD-4EE9-8276-16633BC55AC0}" presName="sibTrans" presStyleLbl="sibTrans2D1" presStyleIdx="2" presStyleCnt="5"/>
      <dgm:spPr/>
    </dgm:pt>
    <dgm:pt modelId="{340D7089-1028-4CE8-AA27-B1451B4776CB}" type="pres">
      <dgm:prSet presAssocID="{CB567FC7-22E4-497C-8D36-7270084F28C0}" presName="node" presStyleLbl="node1" presStyleIdx="3" presStyleCnt="5">
        <dgm:presLayoutVars>
          <dgm:bulletEnabled val="1"/>
        </dgm:presLayoutVars>
      </dgm:prSet>
      <dgm:spPr/>
    </dgm:pt>
    <dgm:pt modelId="{D8B1208A-B087-4484-81D6-BE084283EA89}" type="pres">
      <dgm:prSet presAssocID="{CB567FC7-22E4-497C-8D36-7270084F28C0}" presName="dummy" presStyleCnt="0"/>
      <dgm:spPr/>
    </dgm:pt>
    <dgm:pt modelId="{9C85539D-5CC6-438D-BB17-DD2BE86E642D}" type="pres">
      <dgm:prSet presAssocID="{0568B8BD-9A2F-4416-A3D2-E1C7202E1A67}" presName="sibTrans" presStyleLbl="sibTrans2D1" presStyleIdx="3" presStyleCnt="5"/>
      <dgm:spPr/>
    </dgm:pt>
    <dgm:pt modelId="{2F0F7D9C-90D0-4918-AF39-B1646008A478}" type="pres">
      <dgm:prSet presAssocID="{3526F6E0-9E07-4466-A15B-3EB99C60D622}" presName="node" presStyleLbl="node1" presStyleIdx="4" presStyleCnt="5" custScaleX="125712" custScaleY="129861" custRadScaleRad="115565" custRadScaleInc="6830">
        <dgm:presLayoutVars>
          <dgm:bulletEnabled val="1"/>
        </dgm:presLayoutVars>
      </dgm:prSet>
      <dgm:spPr/>
    </dgm:pt>
    <dgm:pt modelId="{49675028-1389-4FEB-B816-7AF22BF708F2}" type="pres">
      <dgm:prSet presAssocID="{3526F6E0-9E07-4466-A15B-3EB99C60D622}" presName="dummy" presStyleCnt="0"/>
      <dgm:spPr/>
    </dgm:pt>
    <dgm:pt modelId="{DF13C1C8-F304-4A3E-A472-4E85EA475E24}" type="pres">
      <dgm:prSet presAssocID="{22C0E3FA-A493-45BA-AC72-5FFC75E3050E}" presName="sibTrans" presStyleLbl="sibTrans2D1" presStyleIdx="4" presStyleCnt="5"/>
      <dgm:spPr/>
    </dgm:pt>
  </dgm:ptLst>
  <dgm:cxnLst>
    <dgm:cxn modelId="{C4827611-FF15-4F57-8253-C6E9D86C7F1B}" srcId="{90E4611C-4546-49A0-A244-E8F685463186}" destId="{CB567FC7-22E4-497C-8D36-7270084F28C0}" srcOrd="3" destOrd="0" parTransId="{460E580A-1484-4E02-A028-5F42C7E499C3}" sibTransId="{0568B8BD-9A2F-4416-A3D2-E1C7202E1A67}"/>
    <dgm:cxn modelId="{BAF54514-6DE5-4CC7-AF75-844372CA08B6}" type="presOf" srcId="{9FCEBF14-EC72-460F-A952-73C862897445}" destId="{6344F7E9-8C2D-4E4E-955D-752E46ED809F}" srcOrd="0" destOrd="0" presId="urn:microsoft.com/office/officeart/2005/8/layout/radial6"/>
    <dgm:cxn modelId="{01628A1B-E642-4FE5-9B0A-F00320CE1CDB}" type="presOf" srcId="{553E2F94-2BDD-4EE9-8276-16633BC55AC0}" destId="{0EB7765B-44F1-45F8-8F24-0687123FCD5B}" srcOrd="0" destOrd="0" presId="urn:microsoft.com/office/officeart/2005/8/layout/radial6"/>
    <dgm:cxn modelId="{CC4DFD1E-7696-42DE-B3FB-61B9AE4EEA3F}" type="presOf" srcId="{BDD73CA1-FB32-4AB3-AB9C-5DAF3546E4D1}" destId="{56A95BCF-36FC-47D6-93F5-7843794E6286}" srcOrd="0" destOrd="0" presId="urn:microsoft.com/office/officeart/2005/8/layout/radial6"/>
    <dgm:cxn modelId="{3819602E-D678-48A6-9633-B251639D361A}" type="presOf" srcId="{90E4611C-4546-49A0-A244-E8F685463186}" destId="{A4E637B5-9B2A-435B-85A9-2759F9EC046C}" srcOrd="0" destOrd="0" presId="urn:microsoft.com/office/officeart/2005/8/layout/radial6"/>
    <dgm:cxn modelId="{49FB575E-F1A4-40AC-B49A-FCB7F9B21DE4}" type="presOf" srcId="{0568B8BD-9A2F-4416-A3D2-E1C7202E1A67}" destId="{9C85539D-5CC6-438D-BB17-DD2BE86E642D}" srcOrd="0" destOrd="0" presId="urn:microsoft.com/office/officeart/2005/8/layout/radial6"/>
    <dgm:cxn modelId="{BD5DB14C-8F40-4375-81B6-6909064A69D7}" type="presOf" srcId="{22C0E3FA-A493-45BA-AC72-5FFC75E3050E}" destId="{DF13C1C8-F304-4A3E-A472-4E85EA475E24}" srcOrd="0" destOrd="0" presId="urn:microsoft.com/office/officeart/2005/8/layout/radial6"/>
    <dgm:cxn modelId="{96554D4F-D889-4CA9-97F3-2FBF83BF17C0}" srcId="{90E4611C-4546-49A0-A244-E8F685463186}" destId="{F827698D-95CE-4F67-851F-BC1653664029}" srcOrd="1" destOrd="0" parTransId="{FB64FB5E-0097-4C18-A69A-F2FAF648508C}" sibTransId="{AECB7E62-97BD-4981-9861-C6F02DA52EBD}"/>
    <dgm:cxn modelId="{6F4DCE7A-0CCD-4996-84C6-A6CE3A3D596F}" type="presOf" srcId="{CB567FC7-22E4-497C-8D36-7270084F28C0}" destId="{340D7089-1028-4CE8-AA27-B1451B4776CB}" srcOrd="0" destOrd="0" presId="urn:microsoft.com/office/officeart/2005/8/layout/radial6"/>
    <dgm:cxn modelId="{7119D582-7FA3-40A8-B778-B7422FA4A72C}" type="presOf" srcId="{AECB7E62-97BD-4981-9861-C6F02DA52EBD}" destId="{81BECCFB-BD93-4427-BA2C-2B986F4A2449}" srcOrd="0" destOrd="0" presId="urn:microsoft.com/office/officeart/2005/8/layout/radial6"/>
    <dgm:cxn modelId="{B74CA18E-64F0-42AF-ADC3-D984B10D0B42}" srcId="{90E4611C-4546-49A0-A244-E8F685463186}" destId="{7A7EF082-0653-4CD3-A805-6FF571DD7E4D}" srcOrd="2" destOrd="0" parTransId="{965BE23C-59BE-487E-90D1-241179EF2259}" sibTransId="{553E2F94-2BDD-4EE9-8276-16633BC55AC0}"/>
    <dgm:cxn modelId="{EDCB10A2-96E5-4D49-A7E5-CDBA6344D12B}" srcId="{BDD73CA1-FB32-4AB3-AB9C-5DAF3546E4D1}" destId="{90E4611C-4546-49A0-A244-E8F685463186}" srcOrd="0" destOrd="0" parTransId="{06CDC18C-8506-4F9E-95E7-48D70C2F0FD2}" sibTransId="{AFC47899-83AE-4B44-932D-8DF56B93D8A3}"/>
    <dgm:cxn modelId="{3A01F7B0-0B93-4FA7-8537-4FA99B841B64}" type="presOf" srcId="{F827698D-95CE-4F67-851F-BC1653664029}" destId="{F2876334-72A9-4132-841A-749A2AC8B1BD}" srcOrd="0" destOrd="0" presId="urn:microsoft.com/office/officeart/2005/8/layout/radial6"/>
    <dgm:cxn modelId="{1C7E83DD-C5BF-4AD3-85CC-0353C75565C7}" srcId="{90E4611C-4546-49A0-A244-E8F685463186}" destId="{5469AB0A-8E9D-4DB3-960C-EB25CDDD180F}" srcOrd="0" destOrd="0" parTransId="{97C268AF-302C-4D83-99AE-53CDDE079D15}" sibTransId="{9FCEBF14-EC72-460F-A952-73C862897445}"/>
    <dgm:cxn modelId="{6A8D27DF-D9B7-4DC7-9334-1D8844877E75}" type="presOf" srcId="{7A7EF082-0653-4CD3-A805-6FF571DD7E4D}" destId="{36A518A2-3BDB-4214-BCAA-FE6536B40FFD}" srcOrd="0" destOrd="0" presId="urn:microsoft.com/office/officeart/2005/8/layout/radial6"/>
    <dgm:cxn modelId="{0F5371ED-62D4-43F0-A5A6-86C878FD5D89}" type="presOf" srcId="{5469AB0A-8E9D-4DB3-960C-EB25CDDD180F}" destId="{D0C16599-0219-4FDD-B4C1-4F3827F12EB7}" srcOrd="0" destOrd="0" presId="urn:microsoft.com/office/officeart/2005/8/layout/radial6"/>
    <dgm:cxn modelId="{773F6BF1-5B27-4E4B-AEDB-A7748857BFDF}" type="presOf" srcId="{3526F6E0-9E07-4466-A15B-3EB99C60D622}" destId="{2F0F7D9C-90D0-4918-AF39-B1646008A478}" srcOrd="0" destOrd="0" presId="urn:microsoft.com/office/officeart/2005/8/layout/radial6"/>
    <dgm:cxn modelId="{1387B1FE-548C-483B-A447-7B03002705B4}" srcId="{90E4611C-4546-49A0-A244-E8F685463186}" destId="{3526F6E0-9E07-4466-A15B-3EB99C60D622}" srcOrd="4" destOrd="0" parTransId="{23C73EA8-A727-4408-AD9E-70A897E38462}" sibTransId="{22C0E3FA-A493-45BA-AC72-5FFC75E3050E}"/>
    <dgm:cxn modelId="{F3B28A18-B148-4526-BA1B-C0A17EC07B1C}" type="presParOf" srcId="{56A95BCF-36FC-47D6-93F5-7843794E6286}" destId="{A4E637B5-9B2A-435B-85A9-2759F9EC046C}" srcOrd="0" destOrd="0" presId="urn:microsoft.com/office/officeart/2005/8/layout/radial6"/>
    <dgm:cxn modelId="{BB95C334-EE51-474D-B986-5973C6F6AA99}" type="presParOf" srcId="{56A95BCF-36FC-47D6-93F5-7843794E6286}" destId="{D0C16599-0219-4FDD-B4C1-4F3827F12EB7}" srcOrd="1" destOrd="0" presId="urn:microsoft.com/office/officeart/2005/8/layout/radial6"/>
    <dgm:cxn modelId="{D8AE7213-ACA0-42C5-86B3-7ED47389BD7D}" type="presParOf" srcId="{56A95BCF-36FC-47D6-93F5-7843794E6286}" destId="{8B5E6C2C-8296-4536-B00E-BDA82B8E3D6A}" srcOrd="2" destOrd="0" presId="urn:microsoft.com/office/officeart/2005/8/layout/radial6"/>
    <dgm:cxn modelId="{45777808-9ED8-4002-AC1D-592AD9B01AB4}" type="presParOf" srcId="{56A95BCF-36FC-47D6-93F5-7843794E6286}" destId="{6344F7E9-8C2D-4E4E-955D-752E46ED809F}" srcOrd="3" destOrd="0" presId="urn:microsoft.com/office/officeart/2005/8/layout/radial6"/>
    <dgm:cxn modelId="{FDAE5AD3-24CE-49A3-91F8-28429A978C65}" type="presParOf" srcId="{56A95BCF-36FC-47D6-93F5-7843794E6286}" destId="{F2876334-72A9-4132-841A-749A2AC8B1BD}" srcOrd="4" destOrd="0" presId="urn:microsoft.com/office/officeart/2005/8/layout/radial6"/>
    <dgm:cxn modelId="{1ACF341F-AB0D-4E16-862B-BC78D6C94CEC}" type="presParOf" srcId="{56A95BCF-36FC-47D6-93F5-7843794E6286}" destId="{A93618FC-F2AB-4AE9-82C5-ACE4EB88F1BA}" srcOrd="5" destOrd="0" presId="urn:microsoft.com/office/officeart/2005/8/layout/radial6"/>
    <dgm:cxn modelId="{882CAA17-061D-4533-A0BD-4B06DA9AE78B}" type="presParOf" srcId="{56A95BCF-36FC-47D6-93F5-7843794E6286}" destId="{81BECCFB-BD93-4427-BA2C-2B986F4A2449}" srcOrd="6" destOrd="0" presId="urn:microsoft.com/office/officeart/2005/8/layout/radial6"/>
    <dgm:cxn modelId="{A8734BAF-1DA8-4529-A5E6-61D3257D25B4}" type="presParOf" srcId="{56A95BCF-36FC-47D6-93F5-7843794E6286}" destId="{36A518A2-3BDB-4214-BCAA-FE6536B40FFD}" srcOrd="7" destOrd="0" presId="urn:microsoft.com/office/officeart/2005/8/layout/radial6"/>
    <dgm:cxn modelId="{EC1D158F-7AA4-4A72-A438-6844B20FA096}" type="presParOf" srcId="{56A95BCF-36FC-47D6-93F5-7843794E6286}" destId="{9E2112BE-4403-4AA5-BFB6-D6578A28C030}" srcOrd="8" destOrd="0" presId="urn:microsoft.com/office/officeart/2005/8/layout/radial6"/>
    <dgm:cxn modelId="{BBDAEE72-2779-4997-9605-4ECDD9C84747}" type="presParOf" srcId="{56A95BCF-36FC-47D6-93F5-7843794E6286}" destId="{0EB7765B-44F1-45F8-8F24-0687123FCD5B}" srcOrd="9" destOrd="0" presId="urn:microsoft.com/office/officeart/2005/8/layout/radial6"/>
    <dgm:cxn modelId="{7C5710D5-3997-4FA7-B12A-08EBAA225D77}" type="presParOf" srcId="{56A95BCF-36FC-47D6-93F5-7843794E6286}" destId="{340D7089-1028-4CE8-AA27-B1451B4776CB}" srcOrd="10" destOrd="0" presId="urn:microsoft.com/office/officeart/2005/8/layout/radial6"/>
    <dgm:cxn modelId="{3F2A43D6-4686-4397-A0FD-1F99C3F5B720}" type="presParOf" srcId="{56A95BCF-36FC-47D6-93F5-7843794E6286}" destId="{D8B1208A-B087-4484-81D6-BE084283EA89}" srcOrd="11" destOrd="0" presId="urn:microsoft.com/office/officeart/2005/8/layout/radial6"/>
    <dgm:cxn modelId="{07D2B444-36A0-4794-A58A-FFC9C89B2E76}" type="presParOf" srcId="{56A95BCF-36FC-47D6-93F5-7843794E6286}" destId="{9C85539D-5CC6-438D-BB17-DD2BE86E642D}" srcOrd="12" destOrd="0" presId="urn:microsoft.com/office/officeart/2005/8/layout/radial6"/>
    <dgm:cxn modelId="{8631253C-3EB0-4335-A62A-11181EB208CB}" type="presParOf" srcId="{56A95BCF-36FC-47D6-93F5-7843794E6286}" destId="{2F0F7D9C-90D0-4918-AF39-B1646008A478}" srcOrd="13" destOrd="0" presId="urn:microsoft.com/office/officeart/2005/8/layout/radial6"/>
    <dgm:cxn modelId="{AC9642F5-91DB-4E38-B6CD-156007E70A59}" type="presParOf" srcId="{56A95BCF-36FC-47D6-93F5-7843794E6286}" destId="{49675028-1389-4FEB-B816-7AF22BF708F2}" srcOrd="14" destOrd="0" presId="urn:microsoft.com/office/officeart/2005/8/layout/radial6"/>
    <dgm:cxn modelId="{13DC9EE3-E705-47B8-9ABA-B0588896A70F}" type="presParOf" srcId="{56A95BCF-36FC-47D6-93F5-7843794E6286}" destId="{DF13C1C8-F304-4A3E-A472-4E85EA475E24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CB0B5F5-BAC4-4F74-941E-1FF6977F77F8}" type="doc">
      <dgm:prSet loTypeId="urn:microsoft.com/office/officeart/2011/layout/Tab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61F1AE6-051A-47D4-86DA-8B3009DCB5F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>
              <a:effectLst/>
              <a:latin typeface="Söhne"/>
            </a:rPr>
            <a:t>BID (Primary Key):</a:t>
          </a:r>
          <a:endParaRPr lang="en-IN"/>
        </a:p>
      </dgm:t>
    </dgm:pt>
    <dgm:pt modelId="{07429931-5AB5-48E6-976D-6D909C3317D3}" type="parTrans" cxnId="{3D65591F-0144-44EB-A189-C1DDA906002B}">
      <dgm:prSet/>
      <dgm:spPr/>
      <dgm:t>
        <a:bodyPr/>
        <a:lstStyle/>
        <a:p>
          <a:endParaRPr lang="en-IN"/>
        </a:p>
      </dgm:t>
    </dgm:pt>
    <dgm:pt modelId="{A7722D02-614B-4925-8A50-BDBF31FDCCE1}" type="sibTrans" cxnId="{3D65591F-0144-44EB-A189-C1DDA906002B}">
      <dgm:prSet/>
      <dgm:spPr/>
      <dgm:t>
        <a:bodyPr/>
        <a:lstStyle/>
        <a:p>
          <a:endParaRPr lang="en-IN"/>
        </a:p>
      </dgm:t>
    </dgm:pt>
    <dgm:pt modelId="{EE9A1E17-8C49-44A9-80ED-2D71A81F7040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Unique identifier for each transaction.</a:t>
          </a:r>
          <a:endParaRPr lang="en-US" b="0" i="0" dirty="0">
            <a:effectLst/>
            <a:latin typeface="Söhne"/>
          </a:endParaRPr>
        </a:p>
      </dgm:t>
    </dgm:pt>
    <dgm:pt modelId="{584AA62A-422F-4F75-B93D-035C3336581F}" type="parTrans" cxnId="{A79C86C8-A549-49D6-9B50-F310C4798232}">
      <dgm:prSet/>
      <dgm:spPr/>
      <dgm:t>
        <a:bodyPr/>
        <a:lstStyle/>
        <a:p>
          <a:endParaRPr lang="en-IN"/>
        </a:p>
      </dgm:t>
    </dgm:pt>
    <dgm:pt modelId="{F3FDA76E-CCDE-421C-8EEE-08F98B069B5D}" type="sibTrans" cxnId="{A79C86C8-A549-49D6-9B50-F310C4798232}">
      <dgm:prSet/>
      <dgm:spPr/>
      <dgm:t>
        <a:bodyPr/>
        <a:lstStyle/>
        <a:p>
          <a:endParaRPr lang="en-IN"/>
        </a:p>
      </dgm:t>
    </dgm:pt>
    <dgm:pt modelId="{F8DE64B1-964A-4AC0-AF79-D877448C34C6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STUDENT/FACULTY ID:</a:t>
          </a:r>
          <a:endParaRPr lang="en-US" b="0" i="0" dirty="0">
            <a:effectLst/>
            <a:latin typeface="Söhne"/>
          </a:endParaRPr>
        </a:p>
      </dgm:t>
    </dgm:pt>
    <dgm:pt modelId="{3D1C1467-606C-494A-826F-E6304A714EA4}" type="parTrans" cxnId="{16DEB4E8-9895-4EF9-AFEA-3FD1E9F365FB}">
      <dgm:prSet/>
      <dgm:spPr/>
      <dgm:t>
        <a:bodyPr/>
        <a:lstStyle/>
        <a:p>
          <a:endParaRPr lang="en-IN"/>
        </a:p>
      </dgm:t>
    </dgm:pt>
    <dgm:pt modelId="{258BD50B-4996-4532-B29A-7913A9C57E5D}" type="sibTrans" cxnId="{16DEB4E8-9895-4EF9-AFEA-3FD1E9F365FB}">
      <dgm:prSet/>
      <dgm:spPr/>
      <dgm:t>
        <a:bodyPr/>
        <a:lstStyle/>
        <a:p>
          <a:endParaRPr lang="en-IN"/>
        </a:p>
      </dgm:t>
    </dgm:pt>
    <dgm:pt modelId="{A7663570-D92F-439F-B6FD-D6D495490FE3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Identifier for the student or faculty member involved in the transaction.</a:t>
          </a:r>
        </a:p>
      </dgm:t>
    </dgm:pt>
    <dgm:pt modelId="{4FFC68F0-954C-4437-89ED-CAC2E38884E3}" type="parTrans" cxnId="{25A800AA-8277-4257-AB15-AB887E565403}">
      <dgm:prSet/>
      <dgm:spPr/>
      <dgm:t>
        <a:bodyPr/>
        <a:lstStyle/>
        <a:p>
          <a:endParaRPr lang="en-IN"/>
        </a:p>
      </dgm:t>
    </dgm:pt>
    <dgm:pt modelId="{5783C147-3613-494C-9E4D-67BAE92F08B2}" type="sibTrans" cxnId="{25A800AA-8277-4257-AB15-AB887E565403}">
      <dgm:prSet/>
      <dgm:spPr/>
      <dgm:t>
        <a:bodyPr/>
        <a:lstStyle/>
        <a:p>
          <a:endParaRPr lang="en-IN"/>
        </a:p>
      </dgm:t>
    </dgm:pt>
    <dgm:pt modelId="{91959B2F-7C7B-48AC-A61E-4CA5941DED47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BOOK ID:</a:t>
          </a:r>
          <a:endParaRPr lang="en-US" b="0" i="0" dirty="0">
            <a:effectLst/>
            <a:latin typeface="Söhne"/>
          </a:endParaRPr>
        </a:p>
      </dgm:t>
    </dgm:pt>
    <dgm:pt modelId="{8EB73CDF-7D1D-4633-B909-F0D4275F5E5D}" type="parTrans" cxnId="{11D859C2-5FD0-401C-9512-ADC555B21301}">
      <dgm:prSet/>
      <dgm:spPr/>
      <dgm:t>
        <a:bodyPr/>
        <a:lstStyle/>
        <a:p>
          <a:endParaRPr lang="en-IN"/>
        </a:p>
      </dgm:t>
    </dgm:pt>
    <dgm:pt modelId="{F01F4093-8DAB-4A46-BDDC-FB2AA51EDAFE}" type="sibTrans" cxnId="{11D859C2-5FD0-401C-9512-ADC555B21301}">
      <dgm:prSet/>
      <dgm:spPr/>
      <dgm:t>
        <a:bodyPr/>
        <a:lstStyle/>
        <a:p>
          <a:endParaRPr lang="en-IN"/>
        </a:p>
      </dgm:t>
    </dgm:pt>
    <dgm:pt modelId="{5C440B11-350D-44B8-A65E-5EE0AD68C326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Identifier for the borrowed book.</a:t>
          </a:r>
          <a:endParaRPr lang="en-US" b="0" i="0" dirty="0">
            <a:effectLst/>
            <a:latin typeface="Söhne"/>
          </a:endParaRPr>
        </a:p>
      </dgm:t>
    </dgm:pt>
    <dgm:pt modelId="{60FA060D-80AA-4993-A51D-C8FDBFB4BB16}" type="parTrans" cxnId="{335C1EF6-07E5-436C-B0B0-A2D12CE12A68}">
      <dgm:prSet/>
      <dgm:spPr/>
      <dgm:t>
        <a:bodyPr/>
        <a:lstStyle/>
        <a:p>
          <a:endParaRPr lang="en-IN"/>
        </a:p>
      </dgm:t>
    </dgm:pt>
    <dgm:pt modelId="{9E7261D2-7C71-4345-9B2D-1968131CD70B}" type="sibTrans" cxnId="{335C1EF6-07E5-436C-B0B0-A2D12CE12A68}">
      <dgm:prSet/>
      <dgm:spPr/>
      <dgm:t>
        <a:bodyPr/>
        <a:lstStyle/>
        <a:p>
          <a:endParaRPr lang="en-IN"/>
        </a:p>
      </dgm:t>
    </dgm:pt>
    <dgm:pt modelId="{40CF0367-70EB-4A8F-B430-627189BB8615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BARROW DATE:</a:t>
          </a:r>
          <a:endParaRPr lang="en-US" b="0" i="0" dirty="0">
            <a:effectLst/>
            <a:latin typeface="Söhne"/>
          </a:endParaRPr>
        </a:p>
      </dgm:t>
    </dgm:pt>
    <dgm:pt modelId="{5724D29A-686D-412B-8133-8E83854C1049}" type="parTrans" cxnId="{B3F3A3A6-1767-4D8E-B22C-6867ED776A53}">
      <dgm:prSet/>
      <dgm:spPr/>
      <dgm:t>
        <a:bodyPr/>
        <a:lstStyle/>
        <a:p>
          <a:endParaRPr lang="en-IN"/>
        </a:p>
      </dgm:t>
    </dgm:pt>
    <dgm:pt modelId="{C509764B-7EFE-489F-8610-DA40E8F8184F}" type="sibTrans" cxnId="{B3F3A3A6-1767-4D8E-B22C-6867ED776A53}">
      <dgm:prSet/>
      <dgm:spPr/>
      <dgm:t>
        <a:bodyPr/>
        <a:lstStyle/>
        <a:p>
          <a:endParaRPr lang="en-IN"/>
        </a:p>
      </dgm:t>
    </dgm:pt>
    <dgm:pt modelId="{BA00FB05-3CE7-44B2-8D35-D275777B851F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Date when the book was borrowed.</a:t>
          </a:r>
        </a:p>
      </dgm:t>
    </dgm:pt>
    <dgm:pt modelId="{E93DA14E-BDCA-4CB8-8B3F-771D47A67881}" type="parTrans" cxnId="{B6555FF7-62D9-4418-9EB7-900E6D60B749}">
      <dgm:prSet/>
      <dgm:spPr/>
      <dgm:t>
        <a:bodyPr/>
        <a:lstStyle/>
        <a:p>
          <a:endParaRPr lang="en-IN"/>
        </a:p>
      </dgm:t>
    </dgm:pt>
    <dgm:pt modelId="{E7E9961F-0631-43CC-8914-8C62B20F50A3}" type="sibTrans" cxnId="{B6555FF7-62D9-4418-9EB7-900E6D60B749}">
      <dgm:prSet/>
      <dgm:spPr/>
      <dgm:t>
        <a:bodyPr/>
        <a:lstStyle/>
        <a:p>
          <a:endParaRPr lang="en-IN"/>
        </a:p>
      </dgm:t>
    </dgm:pt>
    <dgm:pt modelId="{AA36F188-D6B2-4134-98BE-9CCCDFD550BB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RETURN DATE:</a:t>
          </a:r>
          <a:endParaRPr lang="en-US" b="0" i="0" dirty="0">
            <a:effectLst/>
            <a:latin typeface="Söhne"/>
          </a:endParaRPr>
        </a:p>
      </dgm:t>
    </dgm:pt>
    <dgm:pt modelId="{DEF72B70-CCAF-406C-BC55-A5B7AB4A9C6F}" type="parTrans" cxnId="{ABCF1C10-8519-4962-B8AD-B7DD127FBF90}">
      <dgm:prSet/>
      <dgm:spPr/>
      <dgm:t>
        <a:bodyPr/>
        <a:lstStyle/>
        <a:p>
          <a:endParaRPr lang="en-IN"/>
        </a:p>
      </dgm:t>
    </dgm:pt>
    <dgm:pt modelId="{3B2D3386-F0EC-4861-A867-67CAC3FE7395}" type="sibTrans" cxnId="{ABCF1C10-8519-4962-B8AD-B7DD127FBF90}">
      <dgm:prSet/>
      <dgm:spPr/>
      <dgm:t>
        <a:bodyPr/>
        <a:lstStyle/>
        <a:p>
          <a:endParaRPr lang="en-IN"/>
        </a:p>
      </dgm:t>
    </dgm:pt>
    <dgm:pt modelId="{5D6C49F6-AB56-4A3F-B8D6-44B1302353CE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Expected return date for the book.</a:t>
          </a:r>
          <a:endParaRPr lang="en-US" b="0" i="0" dirty="0">
            <a:effectLst/>
            <a:latin typeface="Söhne"/>
          </a:endParaRPr>
        </a:p>
      </dgm:t>
    </dgm:pt>
    <dgm:pt modelId="{A709BEB7-DE23-47B6-A679-1F3ACCF9A7BF}" type="parTrans" cxnId="{3BB0EDB5-2B09-46FD-9106-93BAFC9377E0}">
      <dgm:prSet/>
      <dgm:spPr/>
      <dgm:t>
        <a:bodyPr/>
        <a:lstStyle/>
        <a:p>
          <a:endParaRPr lang="en-IN"/>
        </a:p>
      </dgm:t>
    </dgm:pt>
    <dgm:pt modelId="{8878E9C4-86CD-465D-AD0F-30810CC9E945}" type="sibTrans" cxnId="{3BB0EDB5-2B09-46FD-9106-93BAFC9377E0}">
      <dgm:prSet/>
      <dgm:spPr/>
      <dgm:t>
        <a:bodyPr/>
        <a:lstStyle/>
        <a:p>
          <a:endParaRPr lang="en-IN"/>
        </a:p>
      </dgm:t>
    </dgm:pt>
    <dgm:pt modelId="{8EDE3D6B-4451-4CB0-95A3-6F15E89D487A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RETURNED DATE:</a:t>
          </a:r>
          <a:endParaRPr lang="en-US" b="0" i="0" dirty="0">
            <a:effectLst/>
            <a:latin typeface="Söhne"/>
          </a:endParaRPr>
        </a:p>
      </dgm:t>
    </dgm:pt>
    <dgm:pt modelId="{A80D5196-4342-40BA-8E80-9A95C547C7E1}" type="parTrans" cxnId="{146849D6-031E-41A4-9366-097CFD103E94}">
      <dgm:prSet/>
      <dgm:spPr/>
      <dgm:t>
        <a:bodyPr/>
        <a:lstStyle/>
        <a:p>
          <a:endParaRPr lang="en-IN"/>
        </a:p>
      </dgm:t>
    </dgm:pt>
    <dgm:pt modelId="{BA276CA0-EC98-419C-811E-3F8640B5E2A5}" type="sibTrans" cxnId="{146849D6-031E-41A4-9366-097CFD103E94}">
      <dgm:prSet/>
      <dgm:spPr/>
      <dgm:t>
        <a:bodyPr/>
        <a:lstStyle/>
        <a:p>
          <a:endParaRPr lang="en-IN"/>
        </a:p>
      </dgm:t>
    </dgm:pt>
    <dgm:pt modelId="{CA9F92E8-7E4D-496D-B31E-19BC49B0815D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Actual return date of the book.</a:t>
          </a:r>
        </a:p>
      </dgm:t>
    </dgm:pt>
    <dgm:pt modelId="{A87B8A19-6C0B-4983-93ED-60462D2537B2}" type="parTrans" cxnId="{9A415533-A60B-4826-A94E-3EF04149E96A}">
      <dgm:prSet/>
      <dgm:spPr/>
      <dgm:t>
        <a:bodyPr/>
        <a:lstStyle/>
        <a:p>
          <a:endParaRPr lang="en-IN"/>
        </a:p>
      </dgm:t>
    </dgm:pt>
    <dgm:pt modelId="{8FA9A624-7E0D-4572-AEEC-869CBE91A8FB}" type="sibTrans" cxnId="{9A415533-A60B-4826-A94E-3EF04149E96A}">
      <dgm:prSet/>
      <dgm:spPr/>
      <dgm:t>
        <a:bodyPr/>
        <a:lstStyle/>
        <a:p>
          <a:endParaRPr lang="en-IN"/>
        </a:p>
      </dgm:t>
    </dgm:pt>
    <dgm:pt modelId="{9A4305F3-7DEC-4FEB-923D-5CD1DD554657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STATUS:</a:t>
          </a:r>
          <a:endParaRPr lang="en-US" b="0" i="0" dirty="0">
            <a:effectLst/>
            <a:latin typeface="Söhne"/>
          </a:endParaRPr>
        </a:p>
      </dgm:t>
    </dgm:pt>
    <dgm:pt modelId="{A3FB7D27-5DF2-40D7-B441-E5D2EE9E4FAA}" type="parTrans" cxnId="{C8E032E9-AEC0-4B62-8ACF-666750986F3F}">
      <dgm:prSet/>
      <dgm:spPr/>
      <dgm:t>
        <a:bodyPr/>
        <a:lstStyle/>
        <a:p>
          <a:endParaRPr lang="en-IN"/>
        </a:p>
      </dgm:t>
    </dgm:pt>
    <dgm:pt modelId="{A4BAC243-D138-45F7-8A6D-A48A3D7D13DB}" type="sibTrans" cxnId="{C8E032E9-AEC0-4B62-8ACF-666750986F3F}">
      <dgm:prSet/>
      <dgm:spPr/>
      <dgm:t>
        <a:bodyPr/>
        <a:lstStyle/>
        <a:p>
          <a:endParaRPr lang="en-IN"/>
        </a:p>
      </dgm:t>
    </dgm:pt>
    <dgm:pt modelId="{30404AE6-AAA3-4C00-B0D2-07B09F36648F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Status of the transaction (e.g., pending, returned, overdue).</a:t>
          </a:r>
          <a:endParaRPr lang="en-US" b="0" i="0" dirty="0">
            <a:effectLst/>
            <a:latin typeface="Söhne"/>
          </a:endParaRPr>
        </a:p>
      </dgm:t>
    </dgm:pt>
    <dgm:pt modelId="{91A6C6F9-7BD3-4E56-B446-7086A7D1796F}" type="parTrans" cxnId="{9A29517A-FA81-416D-A929-BC0AE4B46DD0}">
      <dgm:prSet/>
      <dgm:spPr/>
      <dgm:t>
        <a:bodyPr/>
        <a:lstStyle/>
        <a:p>
          <a:endParaRPr lang="en-IN"/>
        </a:p>
      </dgm:t>
    </dgm:pt>
    <dgm:pt modelId="{789051E0-44D8-44BC-B473-69D5958E74DD}" type="sibTrans" cxnId="{9A29517A-FA81-416D-A929-BC0AE4B46DD0}">
      <dgm:prSet/>
      <dgm:spPr/>
      <dgm:t>
        <a:bodyPr/>
        <a:lstStyle/>
        <a:p>
          <a:endParaRPr lang="en-IN"/>
        </a:p>
      </dgm:t>
    </dgm:pt>
    <dgm:pt modelId="{67C538A3-4A2D-47A4-A46A-90C51C8DD294}" type="pres">
      <dgm:prSet presAssocID="{FCB0B5F5-BAC4-4F74-941E-1FF6977F77F8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AC1A907A-2D69-47F7-BEA7-E6C337560FD7}" type="pres">
      <dgm:prSet presAssocID="{161F1AE6-051A-47D4-86DA-8B3009DCB5FD}" presName="composite" presStyleCnt="0"/>
      <dgm:spPr/>
    </dgm:pt>
    <dgm:pt modelId="{88744C9C-E3EE-4084-8A9D-F6DFC73421F8}" type="pres">
      <dgm:prSet presAssocID="{161F1AE6-051A-47D4-86DA-8B3009DCB5FD}" presName="FirstChild" presStyleLbl="revTx" presStyleIdx="0" presStyleCnt="7">
        <dgm:presLayoutVars>
          <dgm:chMax val="0"/>
          <dgm:chPref val="0"/>
          <dgm:bulletEnabled val="1"/>
        </dgm:presLayoutVars>
      </dgm:prSet>
      <dgm:spPr/>
    </dgm:pt>
    <dgm:pt modelId="{66D3ABBA-E6A0-4503-9A55-57907BC774BD}" type="pres">
      <dgm:prSet presAssocID="{161F1AE6-051A-47D4-86DA-8B3009DCB5FD}" presName="Parent" presStyleLbl="alignNode1" presStyleIdx="0" presStyleCnt="7">
        <dgm:presLayoutVars>
          <dgm:chMax val="3"/>
          <dgm:chPref val="3"/>
          <dgm:bulletEnabled val="1"/>
        </dgm:presLayoutVars>
      </dgm:prSet>
      <dgm:spPr/>
    </dgm:pt>
    <dgm:pt modelId="{FB994EBE-7C58-4519-81F5-CB82E8F26DF3}" type="pres">
      <dgm:prSet presAssocID="{161F1AE6-051A-47D4-86DA-8B3009DCB5FD}" presName="Accent" presStyleLbl="parChTrans1D1" presStyleIdx="0" presStyleCnt="7"/>
      <dgm:spPr/>
    </dgm:pt>
    <dgm:pt modelId="{7C36B2DA-2AAB-4EF5-9151-FF6081693F20}" type="pres">
      <dgm:prSet presAssocID="{A7722D02-614B-4925-8A50-BDBF31FDCCE1}" presName="sibTrans" presStyleCnt="0"/>
      <dgm:spPr/>
    </dgm:pt>
    <dgm:pt modelId="{55712BA9-61C6-48CF-B7EC-075CCF3EEA51}" type="pres">
      <dgm:prSet presAssocID="{F8DE64B1-964A-4AC0-AF79-D877448C34C6}" presName="composite" presStyleCnt="0"/>
      <dgm:spPr/>
    </dgm:pt>
    <dgm:pt modelId="{57361F6F-57C2-4015-BD06-7ABF8A6DC0D1}" type="pres">
      <dgm:prSet presAssocID="{F8DE64B1-964A-4AC0-AF79-D877448C34C6}" presName="FirstChild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0FA3F813-4D6B-467B-9E63-C55930F9912F}" type="pres">
      <dgm:prSet presAssocID="{F8DE64B1-964A-4AC0-AF79-D877448C34C6}" presName="Parent" presStyleLbl="alignNode1" presStyleIdx="1" presStyleCnt="7">
        <dgm:presLayoutVars>
          <dgm:chMax val="3"/>
          <dgm:chPref val="3"/>
          <dgm:bulletEnabled val="1"/>
        </dgm:presLayoutVars>
      </dgm:prSet>
      <dgm:spPr/>
    </dgm:pt>
    <dgm:pt modelId="{EF1D2E19-A269-477A-A860-28998FC3C76A}" type="pres">
      <dgm:prSet presAssocID="{F8DE64B1-964A-4AC0-AF79-D877448C34C6}" presName="Accent" presStyleLbl="parChTrans1D1" presStyleIdx="1" presStyleCnt="7"/>
      <dgm:spPr/>
    </dgm:pt>
    <dgm:pt modelId="{52BD90E8-E607-4EB6-90B4-E082D1E2399B}" type="pres">
      <dgm:prSet presAssocID="{258BD50B-4996-4532-B29A-7913A9C57E5D}" presName="sibTrans" presStyleCnt="0"/>
      <dgm:spPr/>
    </dgm:pt>
    <dgm:pt modelId="{333A993E-7B20-4652-9798-60FC9ABF940E}" type="pres">
      <dgm:prSet presAssocID="{91959B2F-7C7B-48AC-A61E-4CA5941DED47}" presName="composite" presStyleCnt="0"/>
      <dgm:spPr/>
    </dgm:pt>
    <dgm:pt modelId="{9B177F8A-97B5-4FC7-8582-95C6E1D6A5A1}" type="pres">
      <dgm:prSet presAssocID="{91959B2F-7C7B-48AC-A61E-4CA5941DED47}" presName="FirstChild" presStyleLbl="revTx" presStyleIdx="2" presStyleCnt="7">
        <dgm:presLayoutVars>
          <dgm:chMax val="0"/>
          <dgm:chPref val="0"/>
          <dgm:bulletEnabled val="1"/>
        </dgm:presLayoutVars>
      </dgm:prSet>
      <dgm:spPr/>
    </dgm:pt>
    <dgm:pt modelId="{B9EC17CA-0924-4078-8DE1-FC0F1E1C8456}" type="pres">
      <dgm:prSet presAssocID="{91959B2F-7C7B-48AC-A61E-4CA5941DED47}" presName="Parent" presStyleLbl="alignNode1" presStyleIdx="2" presStyleCnt="7">
        <dgm:presLayoutVars>
          <dgm:chMax val="3"/>
          <dgm:chPref val="3"/>
          <dgm:bulletEnabled val="1"/>
        </dgm:presLayoutVars>
      </dgm:prSet>
      <dgm:spPr/>
    </dgm:pt>
    <dgm:pt modelId="{CD64C64C-07BC-4E90-A0F6-CD2CA3A78286}" type="pres">
      <dgm:prSet presAssocID="{91959B2F-7C7B-48AC-A61E-4CA5941DED47}" presName="Accent" presStyleLbl="parChTrans1D1" presStyleIdx="2" presStyleCnt="7"/>
      <dgm:spPr/>
    </dgm:pt>
    <dgm:pt modelId="{77023E86-6491-404F-B05D-36A3D6C87395}" type="pres">
      <dgm:prSet presAssocID="{F01F4093-8DAB-4A46-BDDC-FB2AA51EDAFE}" presName="sibTrans" presStyleCnt="0"/>
      <dgm:spPr/>
    </dgm:pt>
    <dgm:pt modelId="{54A1DF91-CDAA-4976-8C76-2D735E15F46C}" type="pres">
      <dgm:prSet presAssocID="{40CF0367-70EB-4A8F-B430-627189BB8615}" presName="composite" presStyleCnt="0"/>
      <dgm:spPr/>
    </dgm:pt>
    <dgm:pt modelId="{5B547D51-CEAA-49EF-A884-96435A55E3E0}" type="pres">
      <dgm:prSet presAssocID="{40CF0367-70EB-4A8F-B430-627189BB8615}" presName="FirstChild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A285BD00-5D7E-4960-A467-AF6107D21CA2}" type="pres">
      <dgm:prSet presAssocID="{40CF0367-70EB-4A8F-B430-627189BB8615}" presName="Parent" presStyleLbl="alignNode1" presStyleIdx="3" presStyleCnt="7">
        <dgm:presLayoutVars>
          <dgm:chMax val="3"/>
          <dgm:chPref val="3"/>
          <dgm:bulletEnabled val="1"/>
        </dgm:presLayoutVars>
      </dgm:prSet>
      <dgm:spPr/>
    </dgm:pt>
    <dgm:pt modelId="{27392869-6613-4BE0-973E-323F56E37FDF}" type="pres">
      <dgm:prSet presAssocID="{40CF0367-70EB-4A8F-B430-627189BB8615}" presName="Accent" presStyleLbl="parChTrans1D1" presStyleIdx="3" presStyleCnt="7"/>
      <dgm:spPr/>
    </dgm:pt>
    <dgm:pt modelId="{A9811719-BF50-4B2C-A85A-AEB3D75455A0}" type="pres">
      <dgm:prSet presAssocID="{C509764B-7EFE-489F-8610-DA40E8F8184F}" presName="sibTrans" presStyleCnt="0"/>
      <dgm:spPr/>
    </dgm:pt>
    <dgm:pt modelId="{6581EAE6-1352-42C1-A34C-4D20D3E488DA}" type="pres">
      <dgm:prSet presAssocID="{AA36F188-D6B2-4134-98BE-9CCCDFD550BB}" presName="composite" presStyleCnt="0"/>
      <dgm:spPr/>
    </dgm:pt>
    <dgm:pt modelId="{975071D0-894A-4E28-8BA4-B683C67F22DC}" type="pres">
      <dgm:prSet presAssocID="{AA36F188-D6B2-4134-98BE-9CCCDFD550BB}" presName="FirstChild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A7D2A703-638F-4945-A3DB-471F67A7FB54}" type="pres">
      <dgm:prSet presAssocID="{AA36F188-D6B2-4134-98BE-9CCCDFD550BB}" presName="Parent" presStyleLbl="alignNode1" presStyleIdx="4" presStyleCnt="7">
        <dgm:presLayoutVars>
          <dgm:chMax val="3"/>
          <dgm:chPref val="3"/>
          <dgm:bulletEnabled val="1"/>
        </dgm:presLayoutVars>
      </dgm:prSet>
      <dgm:spPr/>
    </dgm:pt>
    <dgm:pt modelId="{5B9FE4C6-6B81-4A94-B9CB-069DDF492ABE}" type="pres">
      <dgm:prSet presAssocID="{AA36F188-D6B2-4134-98BE-9CCCDFD550BB}" presName="Accent" presStyleLbl="parChTrans1D1" presStyleIdx="4" presStyleCnt="7"/>
      <dgm:spPr/>
    </dgm:pt>
    <dgm:pt modelId="{729E640B-5D9E-4CDA-A3C3-D0684339620D}" type="pres">
      <dgm:prSet presAssocID="{3B2D3386-F0EC-4861-A867-67CAC3FE7395}" presName="sibTrans" presStyleCnt="0"/>
      <dgm:spPr/>
    </dgm:pt>
    <dgm:pt modelId="{C743BDE6-2D60-4C1A-8E0D-962B356BC04F}" type="pres">
      <dgm:prSet presAssocID="{8EDE3D6B-4451-4CB0-95A3-6F15E89D487A}" presName="composite" presStyleCnt="0"/>
      <dgm:spPr/>
    </dgm:pt>
    <dgm:pt modelId="{9858C24E-A0B4-47F5-86DC-238DFEC292C2}" type="pres">
      <dgm:prSet presAssocID="{8EDE3D6B-4451-4CB0-95A3-6F15E89D487A}" presName="FirstChild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A735DDC6-AF09-480E-82C3-BBDCFC1ECB3C}" type="pres">
      <dgm:prSet presAssocID="{8EDE3D6B-4451-4CB0-95A3-6F15E89D487A}" presName="Parent" presStyleLbl="alignNode1" presStyleIdx="5" presStyleCnt="7">
        <dgm:presLayoutVars>
          <dgm:chMax val="3"/>
          <dgm:chPref val="3"/>
          <dgm:bulletEnabled val="1"/>
        </dgm:presLayoutVars>
      </dgm:prSet>
      <dgm:spPr/>
    </dgm:pt>
    <dgm:pt modelId="{01E92D07-AAFA-4631-A4B8-E10C0F1B96E0}" type="pres">
      <dgm:prSet presAssocID="{8EDE3D6B-4451-4CB0-95A3-6F15E89D487A}" presName="Accent" presStyleLbl="parChTrans1D1" presStyleIdx="5" presStyleCnt="7"/>
      <dgm:spPr/>
    </dgm:pt>
    <dgm:pt modelId="{CBF074C4-6381-44E3-B443-61C06211C783}" type="pres">
      <dgm:prSet presAssocID="{BA276CA0-EC98-419C-811E-3F8640B5E2A5}" presName="sibTrans" presStyleCnt="0"/>
      <dgm:spPr/>
    </dgm:pt>
    <dgm:pt modelId="{4AC1FB84-2132-463D-AE45-66EEA90ECC55}" type="pres">
      <dgm:prSet presAssocID="{9A4305F3-7DEC-4FEB-923D-5CD1DD554657}" presName="composite" presStyleCnt="0"/>
      <dgm:spPr/>
    </dgm:pt>
    <dgm:pt modelId="{D740FDA6-7ECE-4EBC-AB59-83A011A3DEDB}" type="pres">
      <dgm:prSet presAssocID="{9A4305F3-7DEC-4FEB-923D-5CD1DD554657}" presName="FirstChild" presStyleLbl="revTx" presStyleIdx="6" presStyleCnt="7">
        <dgm:presLayoutVars>
          <dgm:chMax val="0"/>
          <dgm:chPref val="0"/>
          <dgm:bulletEnabled val="1"/>
        </dgm:presLayoutVars>
      </dgm:prSet>
      <dgm:spPr/>
    </dgm:pt>
    <dgm:pt modelId="{7D8F8AA9-F1CF-4698-9974-96602E03FC69}" type="pres">
      <dgm:prSet presAssocID="{9A4305F3-7DEC-4FEB-923D-5CD1DD554657}" presName="Parent" presStyleLbl="alignNode1" presStyleIdx="6" presStyleCnt="7">
        <dgm:presLayoutVars>
          <dgm:chMax val="3"/>
          <dgm:chPref val="3"/>
          <dgm:bulletEnabled val="1"/>
        </dgm:presLayoutVars>
      </dgm:prSet>
      <dgm:spPr/>
    </dgm:pt>
    <dgm:pt modelId="{B0E1638E-2005-4C2E-8989-F15EC15A843D}" type="pres">
      <dgm:prSet presAssocID="{9A4305F3-7DEC-4FEB-923D-5CD1DD554657}" presName="Accent" presStyleLbl="parChTrans1D1" presStyleIdx="6" presStyleCnt="7"/>
      <dgm:spPr/>
    </dgm:pt>
  </dgm:ptLst>
  <dgm:cxnLst>
    <dgm:cxn modelId="{ABCF1C10-8519-4962-B8AD-B7DD127FBF90}" srcId="{FCB0B5F5-BAC4-4F74-941E-1FF6977F77F8}" destId="{AA36F188-D6B2-4134-98BE-9CCCDFD550BB}" srcOrd="4" destOrd="0" parTransId="{DEF72B70-CCAF-406C-BC55-A5B7AB4A9C6F}" sibTransId="{3B2D3386-F0EC-4861-A867-67CAC3FE7395}"/>
    <dgm:cxn modelId="{26801118-C27C-4DC7-AFEA-474A319646D6}" type="presOf" srcId="{A7663570-D92F-439F-B6FD-D6D495490FE3}" destId="{57361F6F-57C2-4015-BD06-7ABF8A6DC0D1}" srcOrd="0" destOrd="0" presId="urn:microsoft.com/office/officeart/2011/layout/TabList"/>
    <dgm:cxn modelId="{DCD64F19-C35E-4A07-AC57-020DD0B64A0B}" type="presOf" srcId="{8EDE3D6B-4451-4CB0-95A3-6F15E89D487A}" destId="{A735DDC6-AF09-480E-82C3-BBDCFC1ECB3C}" srcOrd="0" destOrd="0" presId="urn:microsoft.com/office/officeart/2011/layout/TabList"/>
    <dgm:cxn modelId="{3D65591F-0144-44EB-A189-C1DDA906002B}" srcId="{FCB0B5F5-BAC4-4F74-941E-1FF6977F77F8}" destId="{161F1AE6-051A-47D4-86DA-8B3009DCB5FD}" srcOrd="0" destOrd="0" parTransId="{07429931-5AB5-48E6-976D-6D909C3317D3}" sibTransId="{A7722D02-614B-4925-8A50-BDBF31FDCCE1}"/>
    <dgm:cxn modelId="{C1CB4823-F8E2-448A-B91A-A6E4F6E68D24}" type="presOf" srcId="{AA36F188-D6B2-4134-98BE-9CCCDFD550BB}" destId="{A7D2A703-638F-4945-A3DB-471F67A7FB54}" srcOrd="0" destOrd="0" presId="urn:microsoft.com/office/officeart/2011/layout/TabList"/>
    <dgm:cxn modelId="{9A415533-A60B-4826-A94E-3EF04149E96A}" srcId="{8EDE3D6B-4451-4CB0-95A3-6F15E89D487A}" destId="{CA9F92E8-7E4D-496D-B31E-19BC49B0815D}" srcOrd="0" destOrd="0" parTransId="{A87B8A19-6C0B-4983-93ED-60462D2537B2}" sibTransId="{8FA9A624-7E0D-4572-AEEC-869CBE91A8FB}"/>
    <dgm:cxn modelId="{84B39940-31D8-4B6E-B221-EBB7040F4B65}" type="presOf" srcId="{30404AE6-AAA3-4C00-B0D2-07B09F36648F}" destId="{D740FDA6-7ECE-4EBC-AB59-83A011A3DEDB}" srcOrd="0" destOrd="0" presId="urn:microsoft.com/office/officeart/2011/layout/TabList"/>
    <dgm:cxn modelId="{C7ED5361-BE93-49B8-95AD-A35BC2932ACC}" type="presOf" srcId="{BA00FB05-3CE7-44B2-8D35-D275777B851F}" destId="{5B547D51-CEAA-49EF-A884-96435A55E3E0}" srcOrd="0" destOrd="0" presId="urn:microsoft.com/office/officeart/2011/layout/TabList"/>
    <dgm:cxn modelId="{05F72A50-376B-4292-BFCE-F102B9162A24}" type="presOf" srcId="{5D6C49F6-AB56-4A3F-B8D6-44B1302353CE}" destId="{975071D0-894A-4E28-8BA4-B683C67F22DC}" srcOrd="0" destOrd="0" presId="urn:microsoft.com/office/officeart/2011/layout/TabList"/>
    <dgm:cxn modelId="{2AEA0277-6BE9-4BCE-8E09-02F238E8CF5F}" type="presOf" srcId="{5C440B11-350D-44B8-A65E-5EE0AD68C326}" destId="{9B177F8A-97B5-4FC7-8582-95C6E1D6A5A1}" srcOrd="0" destOrd="0" presId="urn:microsoft.com/office/officeart/2011/layout/TabList"/>
    <dgm:cxn modelId="{9A29517A-FA81-416D-A929-BC0AE4B46DD0}" srcId="{9A4305F3-7DEC-4FEB-923D-5CD1DD554657}" destId="{30404AE6-AAA3-4C00-B0D2-07B09F36648F}" srcOrd="0" destOrd="0" parTransId="{91A6C6F9-7BD3-4E56-B446-7086A7D1796F}" sibTransId="{789051E0-44D8-44BC-B473-69D5958E74DD}"/>
    <dgm:cxn modelId="{C2B9CC7F-7EF2-487A-ACAF-AF24D6EB5FAD}" type="presOf" srcId="{9A4305F3-7DEC-4FEB-923D-5CD1DD554657}" destId="{7D8F8AA9-F1CF-4698-9974-96602E03FC69}" srcOrd="0" destOrd="0" presId="urn:microsoft.com/office/officeart/2011/layout/TabList"/>
    <dgm:cxn modelId="{03C35B9A-5F9B-4B11-8C4B-733FB0A1029C}" type="presOf" srcId="{EE9A1E17-8C49-44A9-80ED-2D71A81F7040}" destId="{88744C9C-E3EE-4084-8A9D-F6DFC73421F8}" srcOrd="0" destOrd="0" presId="urn:microsoft.com/office/officeart/2011/layout/TabList"/>
    <dgm:cxn modelId="{B3F3A3A6-1767-4D8E-B22C-6867ED776A53}" srcId="{FCB0B5F5-BAC4-4F74-941E-1FF6977F77F8}" destId="{40CF0367-70EB-4A8F-B430-627189BB8615}" srcOrd="3" destOrd="0" parTransId="{5724D29A-686D-412B-8133-8E83854C1049}" sibTransId="{C509764B-7EFE-489F-8610-DA40E8F8184F}"/>
    <dgm:cxn modelId="{25A800AA-8277-4257-AB15-AB887E565403}" srcId="{F8DE64B1-964A-4AC0-AF79-D877448C34C6}" destId="{A7663570-D92F-439F-B6FD-D6D495490FE3}" srcOrd="0" destOrd="0" parTransId="{4FFC68F0-954C-4437-89ED-CAC2E38884E3}" sibTransId="{5783C147-3613-494C-9E4D-67BAE92F08B2}"/>
    <dgm:cxn modelId="{BF69E1B0-E31B-43E9-8438-5C664DE6240A}" type="presOf" srcId="{161F1AE6-051A-47D4-86DA-8B3009DCB5FD}" destId="{66D3ABBA-E6A0-4503-9A55-57907BC774BD}" srcOrd="0" destOrd="0" presId="urn:microsoft.com/office/officeart/2011/layout/TabList"/>
    <dgm:cxn modelId="{3BB0EDB5-2B09-46FD-9106-93BAFC9377E0}" srcId="{AA36F188-D6B2-4134-98BE-9CCCDFD550BB}" destId="{5D6C49F6-AB56-4A3F-B8D6-44B1302353CE}" srcOrd="0" destOrd="0" parTransId="{A709BEB7-DE23-47B6-A679-1F3ACCF9A7BF}" sibTransId="{8878E9C4-86CD-465D-AD0F-30810CC9E945}"/>
    <dgm:cxn modelId="{627561C0-FD20-4670-8FA7-AA890931874B}" type="presOf" srcId="{40CF0367-70EB-4A8F-B430-627189BB8615}" destId="{A285BD00-5D7E-4960-A467-AF6107D21CA2}" srcOrd="0" destOrd="0" presId="urn:microsoft.com/office/officeart/2011/layout/TabList"/>
    <dgm:cxn modelId="{11D859C2-5FD0-401C-9512-ADC555B21301}" srcId="{FCB0B5F5-BAC4-4F74-941E-1FF6977F77F8}" destId="{91959B2F-7C7B-48AC-A61E-4CA5941DED47}" srcOrd="2" destOrd="0" parTransId="{8EB73CDF-7D1D-4633-B909-F0D4275F5E5D}" sibTransId="{F01F4093-8DAB-4A46-BDDC-FB2AA51EDAFE}"/>
    <dgm:cxn modelId="{A79C86C8-A549-49D6-9B50-F310C4798232}" srcId="{161F1AE6-051A-47D4-86DA-8B3009DCB5FD}" destId="{EE9A1E17-8C49-44A9-80ED-2D71A81F7040}" srcOrd="0" destOrd="0" parTransId="{584AA62A-422F-4F75-B93D-035C3336581F}" sibTransId="{F3FDA76E-CCDE-421C-8EEE-08F98B069B5D}"/>
    <dgm:cxn modelId="{146849D6-031E-41A4-9366-097CFD103E94}" srcId="{FCB0B5F5-BAC4-4F74-941E-1FF6977F77F8}" destId="{8EDE3D6B-4451-4CB0-95A3-6F15E89D487A}" srcOrd="5" destOrd="0" parTransId="{A80D5196-4342-40BA-8E80-9A95C547C7E1}" sibTransId="{BA276CA0-EC98-419C-811E-3F8640B5E2A5}"/>
    <dgm:cxn modelId="{5AE7F5DD-6C20-4C7E-9EB3-8029396E2402}" type="presOf" srcId="{FCB0B5F5-BAC4-4F74-941E-1FF6977F77F8}" destId="{67C538A3-4A2D-47A4-A46A-90C51C8DD294}" srcOrd="0" destOrd="0" presId="urn:microsoft.com/office/officeart/2011/layout/TabList"/>
    <dgm:cxn modelId="{251CE9E2-1D40-4683-9F02-3E858B76CEDD}" type="presOf" srcId="{91959B2F-7C7B-48AC-A61E-4CA5941DED47}" destId="{B9EC17CA-0924-4078-8DE1-FC0F1E1C8456}" srcOrd="0" destOrd="0" presId="urn:microsoft.com/office/officeart/2011/layout/TabList"/>
    <dgm:cxn modelId="{2CA791E7-9986-4A50-976F-63ABF2E3CEDC}" type="presOf" srcId="{F8DE64B1-964A-4AC0-AF79-D877448C34C6}" destId="{0FA3F813-4D6B-467B-9E63-C55930F9912F}" srcOrd="0" destOrd="0" presId="urn:microsoft.com/office/officeart/2011/layout/TabList"/>
    <dgm:cxn modelId="{16DEB4E8-9895-4EF9-AFEA-3FD1E9F365FB}" srcId="{FCB0B5F5-BAC4-4F74-941E-1FF6977F77F8}" destId="{F8DE64B1-964A-4AC0-AF79-D877448C34C6}" srcOrd="1" destOrd="0" parTransId="{3D1C1467-606C-494A-826F-E6304A714EA4}" sibTransId="{258BD50B-4996-4532-B29A-7913A9C57E5D}"/>
    <dgm:cxn modelId="{C8E032E9-AEC0-4B62-8ACF-666750986F3F}" srcId="{FCB0B5F5-BAC4-4F74-941E-1FF6977F77F8}" destId="{9A4305F3-7DEC-4FEB-923D-5CD1DD554657}" srcOrd="6" destOrd="0" parTransId="{A3FB7D27-5DF2-40D7-B441-E5D2EE9E4FAA}" sibTransId="{A4BAC243-D138-45F7-8A6D-A48A3D7D13DB}"/>
    <dgm:cxn modelId="{335C1EF6-07E5-436C-B0B0-A2D12CE12A68}" srcId="{91959B2F-7C7B-48AC-A61E-4CA5941DED47}" destId="{5C440B11-350D-44B8-A65E-5EE0AD68C326}" srcOrd="0" destOrd="0" parTransId="{60FA060D-80AA-4993-A51D-C8FDBFB4BB16}" sibTransId="{9E7261D2-7C71-4345-9B2D-1968131CD70B}"/>
    <dgm:cxn modelId="{B6555FF7-62D9-4418-9EB7-900E6D60B749}" srcId="{40CF0367-70EB-4A8F-B430-627189BB8615}" destId="{BA00FB05-3CE7-44B2-8D35-D275777B851F}" srcOrd="0" destOrd="0" parTransId="{E93DA14E-BDCA-4CB8-8B3F-771D47A67881}" sibTransId="{E7E9961F-0631-43CC-8914-8C62B20F50A3}"/>
    <dgm:cxn modelId="{B354F5F9-E478-437B-A0B9-6E81C1751B33}" type="presOf" srcId="{CA9F92E8-7E4D-496D-B31E-19BC49B0815D}" destId="{9858C24E-A0B4-47F5-86DC-238DFEC292C2}" srcOrd="0" destOrd="0" presId="urn:microsoft.com/office/officeart/2011/layout/TabList"/>
    <dgm:cxn modelId="{2443B125-14B2-4F9F-9744-F7E8B1715B79}" type="presParOf" srcId="{67C538A3-4A2D-47A4-A46A-90C51C8DD294}" destId="{AC1A907A-2D69-47F7-BEA7-E6C337560FD7}" srcOrd="0" destOrd="0" presId="urn:microsoft.com/office/officeart/2011/layout/TabList"/>
    <dgm:cxn modelId="{D69A5A7E-C3E7-4CED-B2FD-0A886182EF32}" type="presParOf" srcId="{AC1A907A-2D69-47F7-BEA7-E6C337560FD7}" destId="{88744C9C-E3EE-4084-8A9D-F6DFC73421F8}" srcOrd="0" destOrd="0" presId="urn:microsoft.com/office/officeart/2011/layout/TabList"/>
    <dgm:cxn modelId="{97FA6967-0C99-48C3-B6A1-6BB9283D0E24}" type="presParOf" srcId="{AC1A907A-2D69-47F7-BEA7-E6C337560FD7}" destId="{66D3ABBA-E6A0-4503-9A55-57907BC774BD}" srcOrd="1" destOrd="0" presId="urn:microsoft.com/office/officeart/2011/layout/TabList"/>
    <dgm:cxn modelId="{D5C4AC38-8C0F-4539-A1C8-39DCC391A04C}" type="presParOf" srcId="{AC1A907A-2D69-47F7-BEA7-E6C337560FD7}" destId="{FB994EBE-7C58-4519-81F5-CB82E8F26DF3}" srcOrd="2" destOrd="0" presId="urn:microsoft.com/office/officeart/2011/layout/TabList"/>
    <dgm:cxn modelId="{50FE5937-6287-44BE-B091-F2E8B54879A5}" type="presParOf" srcId="{67C538A3-4A2D-47A4-A46A-90C51C8DD294}" destId="{7C36B2DA-2AAB-4EF5-9151-FF6081693F20}" srcOrd="1" destOrd="0" presId="urn:microsoft.com/office/officeart/2011/layout/TabList"/>
    <dgm:cxn modelId="{5969797C-6B07-4FC9-AFB4-EBEDFB48F650}" type="presParOf" srcId="{67C538A3-4A2D-47A4-A46A-90C51C8DD294}" destId="{55712BA9-61C6-48CF-B7EC-075CCF3EEA51}" srcOrd="2" destOrd="0" presId="urn:microsoft.com/office/officeart/2011/layout/TabList"/>
    <dgm:cxn modelId="{0117449B-0F2F-4CBA-B6D5-B3C571817D9A}" type="presParOf" srcId="{55712BA9-61C6-48CF-B7EC-075CCF3EEA51}" destId="{57361F6F-57C2-4015-BD06-7ABF8A6DC0D1}" srcOrd="0" destOrd="0" presId="urn:microsoft.com/office/officeart/2011/layout/TabList"/>
    <dgm:cxn modelId="{C5FE76CC-6BD8-4EA8-BCB1-04110DA78F0D}" type="presParOf" srcId="{55712BA9-61C6-48CF-B7EC-075CCF3EEA51}" destId="{0FA3F813-4D6B-467B-9E63-C55930F9912F}" srcOrd="1" destOrd="0" presId="urn:microsoft.com/office/officeart/2011/layout/TabList"/>
    <dgm:cxn modelId="{637D838A-946B-40E5-9931-8516069E2A11}" type="presParOf" srcId="{55712BA9-61C6-48CF-B7EC-075CCF3EEA51}" destId="{EF1D2E19-A269-477A-A860-28998FC3C76A}" srcOrd="2" destOrd="0" presId="urn:microsoft.com/office/officeart/2011/layout/TabList"/>
    <dgm:cxn modelId="{BD4ADAE3-D8AE-4C4A-88D0-76E4240B5424}" type="presParOf" srcId="{67C538A3-4A2D-47A4-A46A-90C51C8DD294}" destId="{52BD90E8-E607-4EB6-90B4-E082D1E2399B}" srcOrd="3" destOrd="0" presId="urn:microsoft.com/office/officeart/2011/layout/TabList"/>
    <dgm:cxn modelId="{CC251714-8BB9-493F-B739-E1063BF29DA5}" type="presParOf" srcId="{67C538A3-4A2D-47A4-A46A-90C51C8DD294}" destId="{333A993E-7B20-4652-9798-60FC9ABF940E}" srcOrd="4" destOrd="0" presId="urn:microsoft.com/office/officeart/2011/layout/TabList"/>
    <dgm:cxn modelId="{C454002D-F876-4AAC-923A-8E720B63CE16}" type="presParOf" srcId="{333A993E-7B20-4652-9798-60FC9ABF940E}" destId="{9B177F8A-97B5-4FC7-8582-95C6E1D6A5A1}" srcOrd="0" destOrd="0" presId="urn:microsoft.com/office/officeart/2011/layout/TabList"/>
    <dgm:cxn modelId="{1E1955DC-4B8B-425E-A75F-CB716BC7F910}" type="presParOf" srcId="{333A993E-7B20-4652-9798-60FC9ABF940E}" destId="{B9EC17CA-0924-4078-8DE1-FC0F1E1C8456}" srcOrd="1" destOrd="0" presId="urn:microsoft.com/office/officeart/2011/layout/TabList"/>
    <dgm:cxn modelId="{0BA258FE-177D-46F2-B97A-7D57B081AD63}" type="presParOf" srcId="{333A993E-7B20-4652-9798-60FC9ABF940E}" destId="{CD64C64C-07BC-4E90-A0F6-CD2CA3A78286}" srcOrd="2" destOrd="0" presId="urn:microsoft.com/office/officeart/2011/layout/TabList"/>
    <dgm:cxn modelId="{B32672ED-7DAF-4332-99D2-006D9E8731DC}" type="presParOf" srcId="{67C538A3-4A2D-47A4-A46A-90C51C8DD294}" destId="{77023E86-6491-404F-B05D-36A3D6C87395}" srcOrd="5" destOrd="0" presId="urn:microsoft.com/office/officeart/2011/layout/TabList"/>
    <dgm:cxn modelId="{0267EE77-3A63-494B-90E1-7D76D9192209}" type="presParOf" srcId="{67C538A3-4A2D-47A4-A46A-90C51C8DD294}" destId="{54A1DF91-CDAA-4976-8C76-2D735E15F46C}" srcOrd="6" destOrd="0" presId="urn:microsoft.com/office/officeart/2011/layout/TabList"/>
    <dgm:cxn modelId="{AE4C343B-FB35-4029-864B-3956ABE58AC4}" type="presParOf" srcId="{54A1DF91-CDAA-4976-8C76-2D735E15F46C}" destId="{5B547D51-CEAA-49EF-A884-96435A55E3E0}" srcOrd="0" destOrd="0" presId="urn:microsoft.com/office/officeart/2011/layout/TabList"/>
    <dgm:cxn modelId="{05034F37-2E20-444D-BEAC-E369750951AF}" type="presParOf" srcId="{54A1DF91-CDAA-4976-8C76-2D735E15F46C}" destId="{A285BD00-5D7E-4960-A467-AF6107D21CA2}" srcOrd="1" destOrd="0" presId="urn:microsoft.com/office/officeart/2011/layout/TabList"/>
    <dgm:cxn modelId="{B28738DA-BDF5-4281-BAFA-6C6168D764DF}" type="presParOf" srcId="{54A1DF91-CDAA-4976-8C76-2D735E15F46C}" destId="{27392869-6613-4BE0-973E-323F56E37FDF}" srcOrd="2" destOrd="0" presId="urn:microsoft.com/office/officeart/2011/layout/TabList"/>
    <dgm:cxn modelId="{263FCF12-B46D-4306-87DC-C23313F73F7D}" type="presParOf" srcId="{67C538A3-4A2D-47A4-A46A-90C51C8DD294}" destId="{A9811719-BF50-4B2C-A85A-AEB3D75455A0}" srcOrd="7" destOrd="0" presId="urn:microsoft.com/office/officeart/2011/layout/TabList"/>
    <dgm:cxn modelId="{ED0DCC3E-FBFB-4E53-8B87-8EE58A8CF1BA}" type="presParOf" srcId="{67C538A3-4A2D-47A4-A46A-90C51C8DD294}" destId="{6581EAE6-1352-42C1-A34C-4D20D3E488DA}" srcOrd="8" destOrd="0" presId="urn:microsoft.com/office/officeart/2011/layout/TabList"/>
    <dgm:cxn modelId="{973520F4-02A7-4B89-B1BD-23EEE775368A}" type="presParOf" srcId="{6581EAE6-1352-42C1-A34C-4D20D3E488DA}" destId="{975071D0-894A-4E28-8BA4-B683C67F22DC}" srcOrd="0" destOrd="0" presId="urn:microsoft.com/office/officeart/2011/layout/TabList"/>
    <dgm:cxn modelId="{FE384C21-96A8-48AF-B66E-0E296063FDF3}" type="presParOf" srcId="{6581EAE6-1352-42C1-A34C-4D20D3E488DA}" destId="{A7D2A703-638F-4945-A3DB-471F67A7FB54}" srcOrd="1" destOrd="0" presId="urn:microsoft.com/office/officeart/2011/layout/TabList"/>
    <dgm:cxn modelId="{21624638-B5E7-4CCF-8B36-EA739FC9CD4A}" type="presParOf" srcId="{6581EAE6-1352-42C1-A34C-4D20D3E488DA}" destId="{5B9FE4C6-6B81-4A94-B9CB-069DDF492ABE}" srcOrd="2" destOrd="0" presId="urn:microsoft.com/office/officeart/2011/layout/TabList"/>
    <dgm:cxn modelId="{591F8F91-76F3-4317-9082-8533E4E0ECB9}" type="presParOf" srcId="{67C538A3-4A2D-47A4-A46A-90C51C8DD294}" destId="{729E640B-5D9E-4CDA-A3C3-D0684339620D}" srcOrd="9" destOrd="0" presId="urn:microsoft.com/office/officeart/2011/layout/TabList"/>
    <dgm:cxn modelId="{F1ACA622-7B97-426A-9E60-502F791EE928}" type="presParOf" srcId="{67C538A3-4A2D-47A4-A46A-90C51C8DD294}" destId="{C743BDE6-2D60-4C1A-8E0D-962B356BC04F}" srcOrd="10" destOrd="0" presId="urn:microsoft.com/office/officeart/2011/layout/TabList"/>
    <dgm:cxn modelId="{FC6F152C-E64A-4B88-AD8C-AD4FE5F3C009}" type="presParOf" srcId="{C743BDE6-2D60-4C1A-8E0D-962B356BC04F}" destId="{9858C24E-A0B4-47F5-86DC-238DFEC292C2}" srcOrd="0" destOrd="0" presId="urn:microsoft.com/office/officeart/2011/layout/TabList"/>
    <dgm:cxn modelId="{39CFC8F3-60EE-40E8-809A-F4A2FB4EF033}" type="presParOf" srcId="{C743BDE6-2D60-4C1A-8E0D-962B356BC04F}" destId="{A735DDC6-AF09-480E-82C3-BBDCFC1ECB3C}" srcOrd="1" destOrd="0" presId="urn:microsoft.com/office/officeart/2011/layout/TabList"/>
    <dgm:cxn modelId="{C27C0BB7-AF7E-4E2D-BA15-3ABA7E3F6280}" type="presParOf" srcId="{C743BDE6-2D60-4C1A-8E0D-962B356BC04F}" destId="{01E92D07-AAFA-4631-A4B8-E10C0F1B96E0}" srcOrd="2" destOrd="0" presId="urn:microsoft.com/office/officeart/2011/layout/TabList"/>
    <dgm:cxn modelId="{7C81BD30-DBF9-466D-A313-2A830D34C636}" type="presParOf" srcId="{67C538A3-4A2D-47A4-A46A-90C51C8DD294}" destId="{CBF074C4-6381-44E3-B443-61C06211C783}" srcOrd="11" destOrd="0" presId="urn:microsoft.com/office/officeart/2011/layout/TabList"/>
    <dgm:cxn modelId="{138B6184-55B6-468B-9995-FC926A479F35}" type="presParOf" srcId="{67C538A3-4A2D-47A4-A46A-90C51C8DD294}" destId="{4AC1FB84-2132-463D-AE45-66EEA90ECC55}" srcOrd="12" destOrd="0" presId="urn:microsoft.com/office/officeart/2011/layout/TabList"/>
    <dgm:cxn modelId="{D3A20932-A834-42F9-92FF-0E53C1598BA1}" type="presParOf" srcId="{4AC1FB84-2132-463D-AE45-66EEA90ECC55}" destId="{D740FDA6-7ECE-4EBC-AB59-83A011A3DEDB}" srcOrd="0" destOrd="0" presId="urn:microsoft.com/office/officeart/2011/layout/TabList"/>
    <dgm:cxn modelId="{4AC12849-6E76-4039-8FAA-22923DD7D68D}" type="presParOf" srcId="{4AC1FB84-2132-463D-AE45-66EEA90ECC55}" destId="{7D8F8AA9-F1CF-4698-9974-96602E03FC69}" srcOrd="1" destOrd="0" presId="urn:microsoft.com/office/officeart/2011/layout/TabList"/>
    <dgm:cxn modelId="{D72F69BE-83C0-4CB4-9091-74EB3DB82AD3}" type="presParOf" srcId="{4AC1FB84-2132-463D-AE45-66EEA90ECC55}" destId="{B0E1638E-2005-4C2E-8989-F15EC15A843D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DD73CA1-FB32-4AB3-AB9C-5DAF3546E4D1}" type="doc">
      <dgm:prSet loTypeId="urn:microsoft.com/office/officeart/2005/8/layout/radial6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90E4611C-4546-49A0-A244-E8F685463186}">
      <dgm:prSet phldrT="[Text]"/>
      <dgm:spPr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592" b="90986" l="3721" r="94651">
                        <a14:foregroundMark x1="30349" y1="9577" x2="50814" y2="7183"/>
                        <a14:foregroundMark x1="50814" y1="7183" x2="63140" y2="8028"/>
                        <a14:foregroundMark x1="63140" y1="8028" x2="58605" y2="13099"/>
                        <a14:foregroundMark x1="58605" y1="13099" x2="33721" y2="13239"/>
                        <a14:foregroundMark x1="33721" y1="13239" x2="31744" y2="8732"/>
                        <a14:foregroundMark x1="93236" y1="74557" x2="95233" y2="77183"/>
                        <a14:foregroundMark x1="91163" y1="71831" x2="92543" y2="73646"/>
                        <a14:foregroundMark x1="95233" y1="77183" x2="89535" y2="82394"/>
                        <a14:foregroundMark x1="89535" y1="82394" x2="87674" y2="74930"/>
                        <a14:foregroundMark x1="87674" y1="74930" x2="91279" y2="70563"/>
                        <a14:foregroundMark x1="9070" y1="63944" x2="3721" y2="70845"/>
                        <a14:foregroundMark x1="3721" y1="70845" x2="10349" y2="76479"/>
                        <a14:foregroundMark x1="10349" y1="76479" x2="11395" y2="76620"/>
                        <a14:foregroundMark x1="93602" y1="77338" x2="92674" y2="82958"/>
                        <a14:foregroundMark x1="93953" y1="75211" x2="93602" y2="77335"/>
                        <a14:foregroundMark x1="92674" y1="82958" x2="92674" y2="82958"/>
                        <a14:foregroundMark x1="64651" y1="91831" x2="20581" y2="90986"/>
                        <a14:foregroundMark x1="20581" y1="90986" x2="20000" y2="90563"/>
                        <a14:foregroundMark x1="3721" y1="70563" x2="4302" y2="68028"/>
                        <a14:foregroundMark x1="91977" y1="73944" x2="94651" y2="76338"/>
                        <a14:foregroundMark x1="92907" y1="74366" x2="92209" y2="74366"/>
                        <a14:foregroundMark x1="91279" y1="72535" x2="93605" y2="7464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r>
            <a:rPr lang="en-US" dirty="0"/>
            <a:t>DB</a:t>
          </a:r>
          <a:endParaRPr lang="en-IN" dirty="0"/>
        </a:p>
      </dgm:t>
    </dgm:pt>
    <dgm:pt modelId="{06CDC18C-8506-4F9E-95E7-48D70C2F0FD2}" type="parTrans" cxnId="{EDCB10A2-96E5-4D49-A7E5-CDBA6344D12B}">
      <dgm:prSet/>
      <dgm:spPr/>
      <dgm:t>
        <a:bodyPr/>
        <a:lstStyle/>
        <a:p>
          <a:endParaRPr lang="en-IN"/>
        </a:p>
      </dgm:t>
    </dgm:pt>
    <dgm:pt modelId="{AFC47899-83AE-4B44-932D-8DF56B93D8A3}" type="sibTrans" cxnId="{EDCB10A2-96E5-4D49-A7E5-CDBA6344D12B}">
      <dgm:prSet/>
      <dgm:spPr/>
      <dgm:t>
        <a:bodyPr/>
        <a:lstStyle/>
        <a:p>
          <a:endParaRPr lang="en-IN"/>
        </a:p>
      </dgm:t>
    </dgm:pt>
    <dgm:pt modelId="{F827698D-95CE-4F67-851F-BC1653664029}">
      <dgm:prSet phldrT="[Text]"/>
      <dgm:spPr/>
      <dgm:t>
        <a:bodyPr/>
        <a:lstStyle/>
        <a:p>
          <a:r>
            <a:rPr lang="en-US" dirty="0"/>
            <a:t>REQUEST LIST</a:t>
          </a:r>
          <a:endParaRPr lang="en-IN" dirty="0"/>
        </a:p>
      </dgm:t>
    </dgm:pt>
    <dgm:pt modelId="{FB64FB5E-0097-4C18-A69A-F2FAF648508C}" type="parTrans" cxnId="{96554D4F-D889-4CA9-97F3-2FBF83BF17C0}">
      <dgm:prSet/>
      <dgm:spPr/>
      <dgm:t>
        <a:bodyPr/>
        <a:lstStyle/>
        <a:p>
          <a:endParaRPr lang="en-IN"/>
        </a:p>
      </dgm:t>
    </dgm:pt>
    <dgm:pt modelId="{AECB7E62-97BD-4981-9861-C6F02DA52EBD}" type="sibTrans" cxnId="{96554D4F-D889-4CA9-97F3-2FBF83BF17C0}">
      <dgm:prSet/>
      <dgm:spPr/>
      <dgm:t>
        <a:bodyPr/>
        <a:lstStyle/>
        <a:p>
          <a:endParaRPr lang="en-IN"/>
        </a:p>
      </dgm:t>
    </dgm:pt>
    <dgm:pt modelId="{7A7EF082-0653-4CD3-A805-6FF571DD7E4D}">
      <dgm:prSet phldrT="[Text]"/>
      <dgm:spPr/>
      <dgm:t>
        <a:bodyPr/>
        <a:lstStyle/>
        <a:p>
          <a:r>
            <a:rPr lang="en-US" dirty="0"/>
            <a:t>FACULTY</a:t>
          </a:r>
          <a:endParaRPr lang="en-IN" dirty="0"/>
        </a:p>
      </dgm:t>
    </dgm:pt>
    <dgm:pt modelId="{965BE23C-59BE-487E-90D1-241179EF2259}" type="parTrans" cxnId="{B74CA18E-64F0-42AF-ADC3-D984B10D0B42}">
      <dgm:prSet/>
      <dgm:spPr/>
      <dgm:t>
        <a:bodyPr/>
        <a:lstStyle/>
        <a:p>
          <a:endParaRPr lang="en-IN"/>
        </a:p>
      </dgm:t>
    </dgm:pt>
    <dgm:pt modelId="{553E2F94-2BDD-4EE9-8276-16633BC55AC0}" type="sibTrans" cxnId="{B74CA18E-64F0-42AF-ADC3-D984B10D0B42}">
      <dgm:prSet/>
      <dgm:spPr/>
      <dgm:t>
        <a:bodyPr/>
        <a:lstStyle/>
        <a:p>
          <a:endParaRPr lang="en-IN"/>
        </a:p>
      </dgm:t>
    </dgm:pt>
    <dgm:pt modelId="{3526F6E0-9E07-4466-A15B-3EB99C60D622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STUDENTS</a:t>
          </a:r>
          <a:endParaRPr lang="en-IN" dirty="0"/>
        </a:p>
      </dgm:t>
    </dgm:pt>
    <dgm:pt modelId="{23C73EA8-A727-4408-AD9E-70A897E38462}" type="parTrans" cxnId="{1387B1FE-548C-483B-A447-7B03002705B4}">
      <dgm:prSet/>
      <dgm:spPr/>
      <dgm:t>
        <a:bodyPr/>
        <a:lstStyle/>
        <a:p>
          <a:endParaRPr lang="en-IN"/>
        </a:p>
      </dgm:t>
    </dgm:pt>
    <dgm:pt modelId="{22C0E3FA-A493-45BA-AC72-5FFC75E3050E}" type="sibTrans" cxnId="{1387B1FE-548C-483B-A447-7B03002705B4}">
      <dgm:prSet/>
      <dgm:spPr/>
      <dgm:t>
        <a:bodyPr/>
        <a:lstStyle/>
        <a:p>
          <a:endParaRPr lang="en-IN"/>
        </a:p>
      </dgm:t>
    </dgm:pt>
    <dgm:pt modelId="{A27681E8-8AC7-4F86-BC33-A7359328338A}">
      <dgm:prSet phldrT="[Text]"/>
      <dgm:spPr/>
      <dgm:t>
        <a:bodyPr/>
        <a:lstStyle/>
        <a:p>
          <a:r>
            <a:rPr lang="en-US" dirty="0"/>
            <a:t>MASTER BOOKS</a:t>
          </a:r>
          <a:endParaRPr lang="en-IN" dirty="0"/>
        </a:p>
      </dgm:t>
    </dgm:pt>
    <dgm:pt modelId="{C8A21708-2974-4A4B-932A-99EA9780F6BF}" type="parTrans" cxnId="{8AB71AB1-C80A-43B6-B2D0-41235DD7F896}">
      <dgm:prSet/>
      <dgm:spPr/>
      <dgm:t>
        <a:bodyPr/>
        <a:lstStyle/>
        <a:p>
          <a:endParaRPr lang="en-IN"/>
        </a:p>
      </dgm:t>
    </dgm:pt>
    <dgm:pt modelId="{007128F1-7E28-43A3-8244-B84E77BB6D14}" type="sibTrans" cxnId="{8AB71AB1-C80A-43B6-B2D0-41235DD7F896}">
      <dgm:prSet/>
      <dgm:spPr/>
      <dgm:t>
        <a:bodyPr/>
        <a:lstStyle/>
        <a:p>
          <a:endParaRPr lang="en-IN"/>
        </a:p>
      </dgm:t>
    </dgm:pt>
    <dgm:pt modelId="{65498D45-72AF-4896-8332-A2B3F9EA6B37}">
      <dgm:prSet phldrT="[Text]"/>
      <dgm:spPr/>
      <dgm:t>
        <a:bodyPr/>
        <a:lstStyle/>
        <a:p>
          <a:r>
            <a:rPr lang="en-US" dirty="0"/>
            <a:t>BORROW BOOKS</a:t>
          </a:r>
          <a:endParaRPr lang="en-IN" dirty="0"/>
        </a:p>
      </dgm:t>
    </dgm:pt>
    <dgm:pt modelId="{8504A400-D4D9-4217-8605-915CE146AA11}" type="parTrans" cxnId="{149193F0-CD2F-4594-A698-292444BDC5F3}">
      <dgm:prSet/>
      <dgm:spPr/>
      <dgm:t>
        <a:bodyPr/>
        <a:lstStyle/>
        <a:p>
          <a:endParaRPr lang="en-IN"/>
        </a:p>
      </dgm:t>
    </dgm:pt>
    <dgm:pt modelId="{B9C602AA-4292-45A1-9DEF-FC798DAF27F1}" type="sibTrans" cxnId="{149193F0-CD2F-4594-A698-292444BDC5F3}">
      <dgm:prSet/>
      <dgm:spPr/>
      <dgm:t>
        <a:bodyPr/>
        <a:lstStyle/>
        <a:p>
          <a:endParaRPr lang="en-IN"/>
        </a:p>
      </dgm:t>
    </dgm:pt>
    <dgm:pt modelId="{56A95BCF-36FC-47D6-93F5-7843794E6286}" type="pres">
      <dgm:prSet presAssocID="{BDD73CA1-FB32-4AB3-AB9C-5DAF3546E4D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4E637B5-9B2A-435B-85A9-2759F9EC046C}" type="pres">
      <dgm:prSet presAssocID="{90E4611C-4546-49A0-A244-E8F685463186}" presName="centerShape" presStyleLbl="node0" presStyleIdx="0" presStyleCnt="1"/>
      <dgm:spPr/>
    </dgm:pt>
    <dgm:pt modelId="{27CD42CF-6662-415B-9A7C-29F6D6C73617}" type="pres">
      <dgm:prSet presAssocID="{65498D45-72AF-4896-8332-A2B3F9EA6B37}" presName="node" presStyleLbl="node1" presStyleIdx="0" presStyleCnt="5">
        <dgm:presLayoutVars>
          <dgm:bulletEnabled val="1"/>
        </dgm:presLayoutVars>
      </dgm:prSet>
      <dgm:spPr/>
    </dgm:pt>
    <dgm:pt modelId="{68C7065F-2C3A-4917-9667-F7B4DAD9CDB0}" type="pres">
      <dgm:prSet presAssocID="{65498D45-72AF-4896-8332-A2B3F9EA6B37}" presName="dummy" presStyleCnt="0"/>
      <dgm:spPr/>
    </dgm:pt>
    <dgm:pt modelId="{A06FF349-A5AD-4B7E-BB62-678E998B23A8}" type="pres">
      <dgm:prSet presAssocID="{B9C602AA-4292-45A1-9DEF-FC798DAF27F1}" presName="sibTrans" presStyleLbl="sibTrans2D1" presStyleIdx="0" presStyleCnt="5"/>
      <dgm:spPr/>
    </dgm:pt>
    <dgm:pt modelId="{556C3C0D-DB22-4893-90AB-1F08D45ABF57}" type="pres">
      <dgm:prSet presAssocID="{A27681E8-8AC7-4F86-BC33-A7359328338A}" presName="node" presStyleLbl="node1" presStyleIdx="1" presStyleCnt="5">
        <dgm:presLayoutVars>
          <dgm:bulletEnabled val="1"/>
        </dgm:presLayoutVars>
      </dgm:prSet>
      <dgm:spPr/>
    </dgm:pt>
    <dgm:pt modelId="{09D9DD57-6968-416E-9D03-45105C80AF59}" type="pres">
      <dgm:prSet presAssocID="{A27681E8-8AC7-4F86-BC33-A7359328338A}" presName="dummy" presStyleCnt="0"/>
      <dgm:spPr/>
    </dgm:pt>
    <dgm:pt modelId="{FE235B84-749E-474A-9EA9-7EDF880C9D07}" type="pres">
      <dgm:prSet presAssocID="{007128F1-7E28-43A3-8244-B84E77BB6D14}" presName="sibTrans" presStyleLbl="sibTrans2D1" presStyleIdx="1" presStyleCnt="5"/>
      <dgm:spPr/>
    </dgm:pt>
    <dgm:pt modelId="{F2876334-72A9-4132-841A-749A2AC8B1BD}" type="pres">
      <dgm:prSet presAssocID="{F827698D-95CE-4F67-851F-BC1653664029}" presName="node" presStyleLbl="node1" presStyleIdx="2" presStyleCnt="5">
        <dgm:presLayoutVars>
          <dgm:bulletEnabled val="1"/>
        </dgm:presLayoutVars>
      </dgm:prSet>
      <dgm:spPr/>
    </dgm:pt>
    <dgm:pt modelId="{A93618FC-F2AB-4AE9-82C5-ACE4EB88F1BA}" type="pres">
      <dgm:prSet presAssocID="{F827698D-95CE-4F67-851F-BC1653664029}" presName="dummy" presStyleCnt="0"/>
      <dgm:spPr/>
    </dgm:pt>
    <dgm:pt modelId="{81BECCFB-BD93-4427-BA2C-2B986F4A2449}" type="pres">
      <dgm:prSet presAssocID="{AECB7E62-97BD-4981-9861-C6F02DA52EBD}" presName="sibTrans" presStyleLbl="sibTrans2D1" presStyleIdx="2" presStyleCnt="5"/>
      <dgm:spPr/>
    </dgm:pt>
    <dgm:pt modelId="{36A518A2-3BDB-4214-BCAA-FE6536B40FFD}" type="pres">
      <dgm:prSet presAssocID="{7A7EF082-0653-4CD3-A805-6FF571DD7E4D}" presName="node" presStyleLbl="node1" presStyleIdx="3" presStyleCnt="5">
        <dgm:presLayoutVars>
          <dgm:bulletEnabled val="1"/>
        </dgm:presLayoutVars>
      </dgm:prSet>
      <dgm:spPr/>
    </dgm:pt>
    <dgm:pt modelId="{9E2112BE-4403-4AA5-BFB6-D6578A28C030}" type="pres">
      <dgm:prSet presAssocID="{7A7EF082-0653-4CD3-A805-6FF571DD7E4D}" presName="dummy" presStyleCnt="0"/>
      <dgm:spPr/>
    </dgm:pt>
    <dgm:pt modelId="{0EB7765B-44F1-45F8-8F24-0687123FCD5B}" type="pres">
      <dgm:prSet presAssocID="{553E2F94-2BDD-4EE9-8276-16633BC55AC0}" presName="sibTrans" presStyleLbl="sibTrans2D1" presStyleIdx="3" presStyleCnt="5"/>
      <dgm:spPr/>
    </dgm:pt>
    <dgm:pt modelId="{2F0F7D9C-90D0-4918-AF39-B1646008A478}" type="pres">
      <dgm:prSet presAssocID="{3526F6E0-9E07-4466-A15B-3EB99C60D622}" presName="node" presStyleLbl="node1" presStyleIdx="4" presStyleCnt="5" custScaleX="125712" custScaleY="129861">
        <dgm:presLayoutVars>
          <dgm:bulletEnabled val="1"/>
        </dgm:presLayoutVars>
      </dgm:prSet>
      <dgm:spPr/>
    </dgm:pt>
    <dgm:pt modelId="{49675028-1389-4FEB-B816-7AF22BF708F2}" type="pres">
      <dgm:prSet presAssocID="{3526F6E0-9E07-4466-A15B-3EB99C60D622}" presName="dummy" presStyleCnt="0"/>
      <dgm:spPr/>
    </dgm:pt>
    <dgm:pt modelId="{DF13C1C8-F304-4A3E-A472-4E85EA475E24}" type="pres">
      <dgm:prSet presAssocID="{22C0E3FA-A493-45BA-AC72-5FFC75E3050E}" presName="sibTrans" presStyleLbl="sibTrans2D1" presStyleIdx="4" presStyleCnt="5"/>
      <dgm:spPr/>
    </dgm:pt>
  </dgm:ptLst>
  <dgm:cxnLst>
    <dgm:cxn modelId="{2C305000-3B6E-4F1A-AF84-F7A060DE26D0}" type="presOf" srcId="{90E4611C-4546-49A0-A244-E8F685463186}" destId="{A4E637B5-9B2A-435B-85A9-2759F9EC046C}" srcOrd="0" destOrd="0" presId="urn:microsoft.com/office/officeart/2005/8/layout/radial6"/>
    <dgm:cxn modelId="{B28B8D0F-F627-4E40-B0D5-6956D4E4F5DC}" type="presOf" srcId="{F827698D-95CE-4F67-851F-BC1653664029}" destId="{F2876334-72A9-4132-841A-749A2AC8B1BD}" srcOrd="0" destOrd="0" presId="urn:microsoft.com/office/officeart/2005/8/layout/radial6"/>
    <dgm:cxn modelId="{CC4DFD1E-7696-42DE-B3FB-61B9AE4EEA3F}" type="presOf" srcId="{BDD73CA1-FB32-4AB3-AB9C-5DAF3546E4D1}" destId="{56A95BCF-36FC-47D6-93F5-7843794E6286}" srcOrd="0" destOrd="0" presId="urn:microsoft.com/office/officeart/2005/8/layout/radial6"/>
    <dgm:cxn modelId="{8345E932-3974-4E6B-8F5B-6723B48A7AF9}" type="presOf" srcId="{7A7EF082-0653-4CD3-A805-6FF571DD7E4D}" destId="{36A518A2-3BDB-4214-BCAA-FE6536B40FFD}" srcOrd="0" destOrd="0" presId="urn:microsoft.com/office/officeart/2005/8/layout/radial6"/>
    <dgm:cxn modelId="{EE3AAE36-081E-473F-81D8-855DC0EE58A5}" type="presOf" srcId="{553E2F94-2BDD-4EE9-8276-16633BC55AC0}" destId="{0EB7765B-44F1-45F8-8F24-0687123FCD5B}" srcOrd="0" destOrd="0" presId="urn:microsoft.com/office/officeart/2005/8/layout/radial6"/>
    <dgm:cxn modelId="{861EBD5C-015C-4FE1-B4E6-A836BA74B4E0}" type="presOf" srcId="{65498D45-72AF-4896-8332-A2B3F9EA6B37}" destId="{27CD42CF-6662-415B-9A7C-29F6D6C73617}" srcOrd="0" destOrd="0" presId="urn:microsoft.com/office/officeart/2005/8/layout/radial6"/>
    <dgm:cxn modelId="{96554D4F-D889-4CA9-97F3-2FBF83BF17C0}" srcId="{90E4611C-4546-49A0-A244-E8F685463186}" destId="{F827698D-95CE-4F67-851F-BC1653664029}" srcOrd="2" destOrd="0" parTransId="{FB64FB5E-0097-4C18-A69A-F2FAF648508C}" sibTransId="{AECB7E62-97BD-4981-9861-C6F02DA52EBD}"/>
    <dgm:cxn modelId="{483CAD6F-9F37-4B25-8C33-A081E864894D}" type="presOf" srcId="{007128F1-7E28-43A3-8244-B84E77BB6D14}" destId="{FE235B84-749E-474A-9EA9-7EDF880C9D07}" srcOrd="0" destOrd="0" presId="urn:microsoft.com/office/officeart/2005/8/layout/radial6"/>
    <dgm:cxn modelId="{E17C5653-60B2-4FDC-950A-71A7CB0E52AC}" type="presOf" srcId="{3526F6E0-9E07-4466-A15B-3EB99C60D622}" destId="{2F0F7D9C-90D0-4918-AF39-B1646008A478}" srcOrd="0" destOrd="0" presId="urn:microsoft.com/office/officeart/2005/8/layout/radial6"/>
    <dgm:cxn modelId="{B74CA18E-64F0-42AF-ADC3-D984B10D0B42}" srcId="{90E4611C-4546-49A0-A244-E8F685463186}" destId="{7A7EF082-0653-4CD3-A805-6FF571DD7E4D}" srcOrd="3" destOrd="0" parTransId="{965BE23C-59BE-487E-90D1-241179EF2259}" sibTransId="{553E2F94-2BDD-4EE9-8276-16633BC55AC0}"/>
    <dgm:cxn modelId="{8665448F-A890-4B52-BA3C-EEDA22A55A04}" type="presOf" srcId="{22C0E3FA-A493-45BA-AC72-5FFC75E3050E}" destId="{DF13C1C8-F304-4A3E-A472-4E85EA475E24}" srcOrd="0" destOrd="0" presId="urn:microsoft.com/office/officeart/2005/8/layout/radial6"/>
    <dgm:cxn modelId="{EDCB10A2-96E5-4D49-A7E5-CDBA6344D12B}" srcId="{BDD73CA1-FB32-4AB3-AB9C-5DAF3546E4D1}" destId="{90E4611C-4546-49A0-A244-E8F685463186}" srcOrd="0" destOrd="0" parTransId="{06CDC18C-8506-4F9E-95E7-48D70C2F0FD2}" sibTransId="{AFC47899-83AE-4B44-932D-8DF56B93D8A3}"/>
    <dgm:cxn modelId="{8AB71AB1-C80A-43B6-B2D0-41235DD7F896}" srcId="{90E4611C-4546-49A0-A244-E8F685463186}" destId="{A27681E8-8AC7-4F86-BC33-A7359328338A}" srcOrd="1" destOrd="0" parTransId="{C8A21708-2974-4A4B-932A-99EA9780F6BF}" sibTransId="{007128F1-7E28-43A3-8244-B84E77BB6D14}"/>
    <dgm:cxn modelId="{356448B5-5070-4C9E-9DFB-48FA69B34E67}" type="presOf" srcId="{A27681E8-8AC7-4F86-BC33-A7359328338A}" destId="{556C3C0D-DB22-4893-90AB-1F08D45ABF57}" srcOrd="0" destOrd="0" presId="urn:microsoft.com/office/officeart/2005/8/layout/radial6"/>
    <dgm:cxn modelId="{7A9E78BA-CC72-4CD6-BA97-525D323A3BC7}" type="presOf" srcId="{AECB7E62-97BD-4981-9861-C6F02DA52EBD}" destId="{81BECCFB-BD93-4427-BA2C-2B986F4A2449}" srcOrd="0" destOrd="0" presId="urn:microsoft.com/office/officeart/2005/8/layout/radial6"/>
    <dgm:cxn modelId="{2E041BDA-196C-4257-8AA5-E8505558E4F3}" type="presOf" srcId="{B9C602AA-4292-45A1-9DEF-FC798DAF27F1}" destId="{A06FF349-A5AD-4B7E-BB62-678E998B23A8}" srcOrd="0" destOrd="0" presId="urn:microsoft.com/office/officeart/2005/8/layout/radial6"/>
    <dgm:cxn modelId="{149193F0-CD2F-4594-A698-292444BDC5F3}" srcId="{90E4611C-4546-49A0-A244-E8F685463186}" destId="{65498D45-72AF-4896-8332-A2B3F9EA6B37}" srcOrd="0" destOrd="0" parTransId="{8504A400-D4D9-4217-8605-915CE146AA11}" sibTransId="{B9C602AA-4292-45A1-9DEF-FC798DAF27F1}"/>
    <dgm:cxn modelId="{1387B1FE-548C-483B-A447-7B03002705B4}" srcId="{90E4611C-4546-49A0-A244-E8F685463186}" destId="{3526F6E0-9E07-4466-A15B-3EB99C60D622}" srcOrd="4" destOrd="0" parTransId="{23C73EA8-A727-4408-AD9E-70A897E38462}" sibTransId="{22C0E3FA-A493-45BA-AC72-5FFC75E3050E}"/>
    <dgm:cxn modelId="{0E351E6E-19F5-4FCE-A332-F2622B85DEC2}" type="presParOf" srcId="{56A95BCF-36FC-47D6-93F5-7843794E6286}" destId="{A4E637B5-9B2A-435B-85A9-2759F9EC046C}" srcOrd="0" destOrd="0" presId="urn:microsoft.com/office/officeart/2005/8/layout/radial6"/>
    <dgm:cxn modelId="{93CF5F2B-F9F1-4751-9F10-F65475132F20}" type="presParOf" srcId="{56A95BCF-36FC-47D6-93F5-7843794E6286}" destId="{27CD42CF-6662-415B-9A7C-29F6D6C73617}" srcOrd="1" destOrd="0" presId="urn:microsoft.com/office/officeart/2005/8/layout/radial6"/>
    <dgm:cxn modelId="{FC289F38-3C1B-4597-8D07-626D536DCD9E}" type="presParOf" srcId="{56A95BCF-36FC-47D6-93F5-7843794E6286}" destId="{68C7065F-2C3A-4917-9667-F7B4DAD9CDB0}" srcOrd="2" destOrd="0" presId="urn:microsoft.com/office/officeart/2005/8/layout/radial6"/>
    <dgm:cxn modelId="{FDA10718-A9B0-46A8-9540-446F388FFA56}" type="presParOf" srcId="{56A95BCF-36FC-47D6-93F5-7843794E6286}" destId="{A06FF349-A5AD-4B7E-BB62-678E998B23A8}" srcOrd="3" destOrd="0" presId="urn:microsoft.com/office/officeart/2005/8/layout/radial6"/>
    <dgm:cxn modelId="{BA2490F0-AF2C-41D9-A2FC-14590ED17470}" type="presParOf" srcId="{56A95BCF-36FC-47D6-93F5-7843794E6286}" destId="{556C3C0D-DB22-4893-90AB-1F08D45ABF57}" srcOrd="4" destOrd="0" presId="urn:microsoft.com/office/officeart/2005/8/layout/radial6"/>
    <dgm:cxn modelId="{A26102F7-4961-4600-A3FA-C939E04F1E3F}" type="presParOf" srcId="{56A95BCF-36FC-47D6-93F5-7843794E6286}" destId="{09D9DD57-6968-416E-9D03-45105C80AF59}" srcOrd="5" destOrd="0" presId="urn:microsoft.com/office/officeart/2005/8/layout/radial6"/>
    <dgm:cxn modelId="{45E6A6ED-5500-4E44-B184-80AF84A218CC}" type="presParOf" srcId="{56A95BCF-36FC-47D6-93F5-7843794E6286}" destId="{FE235B84-749E-474A-9EA9-7EDF880C9D07}" srcOrd="6" destOrd="0" presId="urn:microsoft.com/office/officeart/2005/8/layout/radial6"/>
    <dgm:cxn modelId="{3F0E7EB5-90D7-4210-9AA8-992605EF912F}" type="presParOf" srcId="{56A95BCF-36FC-47D6-93F5-7843794E6286}" destId="{F2876334-72A9-4132-841A-749A2AC8B1BD}" srcOrd="7" destOrd="0" presId="urn:microsoft.com/office/officeart/2005/8/layout/radial6"/>
    <dgm:cxn modelId="{E7664B6A-197F-46B8-A415-C0CF46F6672C}" type="presParOf" srcId="{56A95BCF-36FC-47D6-93F5-7843794E6286}" destId="{A93618FC-F2AB-4AE9-82C5-ACE4EB88F1BA}" srcOrd="8" destOrd="0" presId="urn:microsoft.com/office/officeart/2005/8/layout/radial6"/>
    <dgm:cxn modelId="{ACE54EF7-4869-401C-AD40-E9C69BC3E452}" type="presParOf" srcId="{56A95BCF-36FC-47D6-93F5-7843794E6286}" destId="{81BECCFB-BD93-4427-BA2C-2B986F4A2449}" srcOrd="9" destOrd="0" presId="urn:microsoft.com/office/officeart/2005/8/layout/radial6"/>
    <dgm:cxn modelId="{D0912B72-1328-4B64-A29D-1170DCCAEF85}" type="presParOf" srcId="{56A95BCF-36FC-47D6-93F5-7843794E6286}" destId="{36A518A2-3BDB-4214-BCAA-FE6536B40FFD}" srcOrd="10" destOrd="0" presId="urn:microsoft.com/office/officeart/2005/8/layout/radial6"/>
    <dgm:cxn modelId="{816C73B4-B93B-4D16-BADF-00538A877FE6}" type="presParOf" srcId="{56A95BCF-36FC-47D6-93F5-7843794E6286}" destId="{9E2112BE-4403-4AA5-BFB6-D6578A28C030}" srcOrd="11" destOrd="0" presId="urn:microsoft.com/office/officeart/2005/8/layout/radial6"/>
    <dgm:cxn modelId="{E4FF364C-F016-4F9C-BBFC-F6B464B5D627}" type="presParOf" srcId="{56A95BCF-36FC-47D6-93F5-7843794E6286}" destId="{0EB7765B-44F1-45F8-8F24-0687123FCD5B}" srcOrd="12" destOrd="0" presId="urn:microsoft.com/office/officeart/2005/8/layout/radial6"/>
    <dgm:cxn modelId="{95150DD6-88C3-4293-9068-2C038838C5A5}" type="presParOf" srcId="{56A95BCF-36FC-47D6-93F5-7843794E6286}" destId="{2F0F7D9C-90D0-4918-AF39-B1646008A478}" srcOrd="13" destOrd="0" presId="urn:microsoft.com/office/officeart/2005/8/layout/radial6"/>
    <dgm:cxn modelId="{D83C38E1-2915-48E2-87D4-CB3DF67EEA41}" type="presParOf" srcId="{56A95BCF-36FC-47D6-93F5-7843794E6286}" destId="{49675028-1389-4FEB-B816-7AF22BF708F2}" srcOrd="14" destOrd="0" presId="urn:microsoft.com/office/officeart/2005/8/layout/radial6"/>
    <dgm:cxn modelId="{4F11038D-1F29-4867-B8CB-5A7E0EFC8FDB}" type="presParOf" srcId="{56A95BCF-36FC-47D6-93F5-7843794E6286}" destId="{DF13C1C8-F304-4A3E-A472-4E85EA475E24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CB0B5F5-BAC4-4F74-941E-1FF6977F77F8}" type="doc">
      <dgm:prSet loTypeId="urn:microsoft.com/office/officeart/2011/layout/Tab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61F1AE6-051A-47D4-86DA-8B3009DCB5F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>
              <a:effectLst/>
              <a:latin typeface="Söhne"/>
            </a:rPr>
            <a:t>BID (Primary Key):</a:t>
          </a:r>
          <a:endParaRPr lang="en-IN"/>
        </a:p>
      </dgm:t>
    </dgm:pt>
    <dgm:pt modelId="{07429931-5AB5-48E6-976D-6D909C3317D3}" type="parTrans" cxnId="{3D65591F-0144-44EB-A189-C1DDA906002B}">
      <dgm:prSet/>
      <dgm:spPr/>
      <dgm:t>
        <a:bodyPr/>
        <a:lstStyle/>
        <a:p>
          <a:endParaRPr lang="en-IN"/>
        </a:p>
      </dgm:t>
    </dgm:pt>
    <dgm:pt modelId="{A7722D02-614B-4925-8A50-BDBF31FDCCE1}" type="sibTrans" cxnId="{3D65591F-0144-44EB-A189-C1DDA906002B}">
      <dgm:prSet/>
      <dgm:spPr/>
      <dgm:t>
        <a:bodyPr/>
        <a:lstStyle/>
        <a:p>
          <a:endParaRPr lang="en-IN"/>
        </a:p>
      </dgm:t>
    </dgm:pt>
    <dgm:pt modelId="{EE9A1E17-8C49-44A9-80ED-2D71A81F7040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Unique identifier for each transaction.</a:t>
          </a:r>
          <a:endParaRPr lang="en-US" b="0" i="0" dirty="0">
            <a:effectLst/>
            <a:latin typeface="Söhne"/>
          </a:endParaRPr>
        </a:p>
      </dgm:t>
    </dgm:pt>
    <dgm:pt modelId="{584AA62A-422F-4F75-B93D-035C3336581F}" type="parTrans" cxnId="{A79C86C8-A549-49D6-9B50-F310C4798232}">
      <dgm:prSet/>
      <dgm:spPr/>
      <dgm:t>
        <a:bodyPr/>
        <a:lstStyle/>
        <a:p>
          <a:endParaRPr lang="en-IN"/>
        </a:p>
      </dgm:t>
    </dgm:pt>
    <dgm:pt modelId="{F3FDA76E-CCDE-421C-8EEE-08F98B069B5D}" type="sibTrans" cxnId="{A79C86C8-A549-49D6-9B50-F310C4798232}">
      <dgm:prSet/>
      <dgm:spPr/>
      <dgm:t>
        <a:bodyPr/>
        <a:lstStyle/>
        <a:p>
          <a:endParaRPr lang="en-IN"/>
        </a:p>
      </dgm:t>
    </dgm:pt>
    <dgm:pt modelId="{F8DE64B1-964A-4AC0-AF79-D877448C34C6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STUDENT/FACULTY ID:</a:t>
          </a:r>
          <a:endParaRPr lang="en-US" b="0" i="0" dirty="0">
            <a:effectLst/>
            <a:latin typeface="Söhne"/>
          </a:endParaRPr>
        </a:p>
      </dgm:t>
    </dgm:pt>
    <dgm:pt modelId="{3D1C1467-606C-494A-826F-E6304A714EA4}" type="parTrans" cxnId="{16DEB4E8-9895-4EF9-AFEA-3FD1E9F365FB}">
      <dgm:prSet/>
      <dgm:spPr/>
      <dgm:t>
        <a:bodyPr/>
        <a:lstStyle/>
        <a:p>
          <a:endParaRPr lang="en-IN"/>
        </a:p>
      </dgm:t>
    </dgm:pt>
    <dgm:pt modelId="{258BD50B-4996-4532-B29A-7913A9C57E5D}" type="sibTrans" cxnId="{16DEB4E8-9895-4EF9-AFEA-3FD1E9F365FB}">
      <dgm:prSet/>
      <dgm:spPr/>
      <dgm:t>
        <a:bodyPr/>
        <a:lstStyle/>
        <a:p>
          <a:endParaRPr lang="en-IN"/>
        </a:p>
      </dgm:t>
    </dgm:pt>
    <dgm:pt modelId="{A7663570-D92F-439F-B6FD-D6D495490FE3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Identifier for the student or faculty member involved in the transaction.</a:t>
          </a:r>
        </a:p>
      </dgm:t>
    </dgm:pt>
    <dgm:pt modelId="{4FFC68F0-954C-4437-89ED-CAC2E38884E3}" type="parTrans" cxnId="{25A800AA-8277-4257-AB15-AB887E565403}">
      <dgm:prSet/>
      <dgm:spPr/>
      <dgm:t>
        <a:bodyPr/>
        <a:lstStyle/>
        <a:p>
          <a:endParaRPr lang="en-IN"/>
        </a:p>
      </dgm:t>
    </dgm:pt>
    <dgm:pt modelId="{5783C147-3613-494C-9E4D-67BAE92F08B2}" type="sibTrans" cxnId="{25A800AA-8277-4257-AB15-AB887E565403}">
      <dgm:prSet/>
      <dgm:spPr/>
      <dgm:t>
        <a:bodyPr/>
        <a:lstStyle/>
        <a:p>
          <a:endParaRPr lang="en-IN"/>
        </a:p>
      </dgm:t>
    </dgm:pt>
    <dgm:pt modelId="{91959B2F-7C7B-48AC-A61E-4CA5941DED47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BOOK ID:</a:t>
          </a:r>
          <a:endParaRPr lang="en-US" b="0" i="0" dirty="0">
            <a:effectLst/>
            <a:latin typeface="Söhne"/>
          </a:endParaRPr>
        </a:p>
      </dgm:t>
    </dgm:pt>
    <dgm:pt modelId="{8EB73CDF-7D1D-4633-B909-F0D4275F5E5D}" type="parTrans" cxnId="{11D859C2-5FD0-401C-9512-ADC555B21301}">
      <dgm:prSet/>
      <dgm:spPr/>
      <dgm:t>
        <a:bodyPr/>
        <a:lstStyle/>
        <a:p>
          <a:endParaRPr lang="en-IN"/>
        </a:p>
      </dgm:t>
    </dgm:pt>
    <dgm:pt modelId="{F01F4093-8DAB-4A46-BDDC-FB2AA51EDAFE}" type="sibTrans" cxnId="{11D859C2-5FD0-401C-9512-ADC555B21301}">
      <dgm:prSet/>
      <dgm:spPr/>
      <dgm:t>
        <a:bodyPr/>
        <a:lstStyle/>
        <a:p>
          <a:endParaRPr lang="en-IN"/>
        </a:p>
      </dgm:t>
    </dgm:pt>
    <dgm:pt modelId="{5C440B11-350D-44B8-A65E-5EE0AD68C326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Identifier for the borrowed book.</a:t>
          </a:r>
          <a:endParaRPr lang="en-US" b="0" i="0" dirty="0">
            <a:effectLst/>
            <a:latin typeface="Söhne"/>
          </a:endParaRPr>
        </a:p>
      </dgm:t>
    </dgm:pt>
    <dgm:pt modelId="{60FA060D-80AA-4993-A51D-C8FDBFB4BB16}" type="parTrans" cxnId="{335C1EF6-07E5-436C-B0B0-A2D12CE12A68}">
      <dgm:prSet/>
      <dgm:spPr/>
      <dgm:t>
        <a:bodyPr/>
        <a:lstStyle/>
        <a:p>
          <a:endParaRPr lang="en-IN"/>
        </a:p>
      </dgm:t>
    </dgm:pt>
    <dgm:pt modelId="{9E7261D2-7C71-4345-9B2D-1968131CD70B}" type="sibTrans" cxnId="{335C1EF6-07E5-436C-B0B0-A2D12CE12A68}">
      <dgm:prSet/>
      <dgm:spPr/>
      <dgm:t>
        <a:bodyPr/>
        <a:lstStyle/>
        <a:p>
          <a:endParaRPr lang="en-IN"/>
        </a:p>
      </dgm:t>
    </dgm:pt>
    <dgm:pt modelId="{40CF0367-70EB-4A8F-B430-627189BB8615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BARROW DATE:</a:t>
          </a:r>
          <a:endParaRPr lang="en-US" b="0" i="0" dirty="0">
            <a:effectLst/>
            <a:latin typeface="Söhne"/>
          </a:endParaRPr>
        </a:p>
      </dgm:t>
    </dgm:pt>
    <dgm:pt modelId="{5724D29A-686D-412B-8133-8E83854C1049}" type="parTrans" cxnId="{B3F3A3A6-1767-4D8E-B22C-6867ED776A53}">
      <dgm:prSet/>
      <dgm:spPr/>
      <dgm:t>
        <a:bodyPr/>
        <a:lstStyle/>
        <a:p>
          <a:endParaRPr lang="en-IN"/>
        </a:p>
      </dgm:t>
    </dgm:pt>
    <dgm:pt modelId="{C509764B-7EFE-489F-8610-DA40E8F8184F}" type="sibTrans" cxnId="{B3F3A3A6-1767-4D8E-B22C-6867ED776A53}">
      <dgm:prSet/>
      <dgm:spPr/>
      <dgm:t>
        <a:bodyPr/>
        <a:lstStyle/>
        <a:p>
          <a:endParaRPr lang="en-IN"/>
        </a:p>
      </dgm:t>
    </dgm:pt>
    <dgm:pt modelId="{BA00FB05-3CE7-44B2-8D35-D275777B851F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Date when the book was borrowed.</a:t>
          </a:r>
        </a:p>
      </dgm:t>
    </dgm:pt>
    <dgm:pt modelId="{E93DA14E-BDCA-4CB8-8B3F-771D47A67881}" type="parTrans" cxnId="{B6555FF7-62D9-4418-9EB7-900E6D60B749}">
      <dgm:prSet/>
      <dgm:spPr/>
      <dgm:t>
        <a:bodyPr/>
        <a:lstStyle/>
        <a:p>
          <a:endParaRPr lang="en-IN"/>
        </a:p>
      </dgm:t>
    </dgm:pt>
    <dgm:pt modelId="{E7E9961F-0631-43CC-8914-8C62B20F50A3}" type="sibTrans" cxnId="{B6555FF7-62D9-4418-9EB7-900E6D60B749}">
      <dgm:prSet/>
      <dgm:spPr/>
      <dgm:t>
        <a:bodyPr/>
        <a:lstStyle/>
        <a:p>
          <a:endParaRPr lang="en-IN"/>
        </a:p>
      </dgm:t>
    </dgm:pt>
    <dgm:pt modelId="{AA36F188-D6B2-4134-98BE-9CCCDFD550BB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RETURN DATE:</a:t>
          </a:r>
          <a:endParaRPr lang="en-US" b="0" i="0" dirty="0">
            <a:effectLst/>
            <a:latin typeface="Söhne"/>
          </a:endParaRPr>
        </a:p>
      </dgm:t>
    </dgm:pt>
    <dgm:pt modelId="{DEF72B70-CCAF-406C-BC55-A5B7AB4A9C6F}" type="parTrans" cxnId="{ABCF1C10-8519-4962-B8AD-B7DD127FBF90}">
      <dgm:prSet/>
      <dgm:spPr/>
      <dgm:t>
        <a:bodyPr/>
        <a:lstStyle/>
        <a:p>
          <a:endParaRPr lang="en-IN"/>
        </a:p>
      </dgm:t>
    </dgm:pt>
    <dgm:pt modelId="{3B2D3386-F0EC-4861-A867-67CAC3FE7395}" type="sibTrans" cxnId="{ABCF1C10-8519-4962-B8AD-B7DD127FBF90}">
      <dgm:prSet/>
      <dgm:spPr/>
      <dgm:t>
        <a:bodyPr/>
        <a:lstStyle/>
        <a:p>
          <a:endParaRPr lang="en-IN"/>
        </a:p>
      </dgm:t>
    </dgm:pt>
    <dgm:pt modelId="{5D6C49F6-AB56-4A3F-B8D6-44B1302353CE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Expected return date for the book.</a:t>
          </a:r>
          <a:endParaRPr lang="en-US" b="0" i="0" dirty="0">
            <a:effectLst/>
            <a:latin typeface="Söhne"/>
          </a:endParaRPr>
        </a:p>
      </dgm:t>
    </dgm:pt>
    <dgm:pt modelId="{A709BEB7-DE23-47B6-A679-1F3ACCF9A7BF}" type="parTrans" cxnId="{3BB0EDB5-2B09-46FD-9106-93BAFC9377E0}">
      <dgm:prSet/>
      <dgm:spPr/>
      <dgm:t>
        <a:bodyPr/>
        <a:lstStyle/>
        <a:p>
          <a:endParaRPr lang="en-IN"/>
        </a:p>
      </dgm:t>
    </dgm:pt>
    <dgm:pt modelId="{8878E9C4-86CD-465D-AD0F-30810CC9E945}" type="sibTrans" cxnId="{3BB0EDB5-2B09-46FD-9106-93BAFC9377E0}">
      <dgm:prSet/>
      <dgm:spPr/>
      <dgm:t>
        <a:bodyPr/>
        <a:lstStyle/>
        <a:p>
          <a:endParaRPr lang="en-IN"/>
        </a:p>
      </dgm:t>
    </dgm:pt>
    <dgm:pt modelId="{8EDE3D6B-4451-4CB0-95A3-6F15E89D487A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RETURNED DATE:</a:t>
          </a:r>
          <a:endParaRPr lang="en-US" b="0" i="0" dirty="0">
            <a:effectLst/>
            <a:latin typeface="Söhne"/>
          </a:endParaRPr>
        </a:p>
      </dgm:t>
    </dgm:pt>
    <dgm:pt modelId="{A80D5196-4342-40BA-8E80-9A95C547C7E1}" type="parTrans" cxnId="{146849D6-031E-41A4-9366-097CFD103E94}">
      <dgm:prSet/>
      <dgm:spPr/>
      <dgm:t>
        <a:bodyPr/>
        <a:lstStyle/>
        <a:p>
          <a:endParaRPr lang="en-IN"/>
        </a:p>
      </dgm:t>
    </dgm:pt>
    <dgm:pt modelId="{BA276CA0-EC98-419C-811E-3F8640B5E2A5}" type="sibTrans" cxnId="{146849D6-031E-41A4-9366-097CFD103E94}">
      <dgm:prSet/>
      <dgm:spPr/>
      <dgm:t>
        <a:bodyPr/>
        <a:lstStyle/>
        <a:p>
          <a:endParaRPr lang="en-IN"/>
        </a:p>
      </dgm:t>
    </dgm:pt>
    <dgm:pt modelId="{CA9F92E8-7E4D-496D-B31E-19BC49B0815D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Actual return date of the book.</a:t>
          </a:r>
        </a:p>
      </dgm:t>
    </dgm:pt>
    <dgm:pt modelId="{A87B8A19-6C0B-4983-93ED-60462D2537B2}" type="parTrans" cxnId="{9A415533-A60B-4826-A94E-3EF04149E96A}">
      <dgm:prSet/>
      <dgm:spPr/>
      <dgm:t>
        <a:bodyPr/>
        <a:lstStyle/>
        <a:p>
          <a:endParaRPr lang="en-IN"/>
        </a:p>
      </dgm:t>
    </dgm:pt>
    <dgm:pt modelId="{8FA9A624-7E0D-4572-AEEC-869CBE91A8FB}" type="sibTrans" cxnId="{9A415533-A60B-4826-A94E-3EF04149E96A}">
      <dgm:prSet/>
      <dgm:spPr/>
      <dgm:t>
        <a:bodyPr/>
        <a:lstStyle/>
        <a:p>
          <a:endParaRPr lang="en-IN"/>
        </a:p>
      </dgm:t>
    </dgm:pt>
    <dgm:pt modelId="{9A4305F3-7DEC-4FEB-923D-5CD1DD554657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STATUS:</a:t>
          </a:r>
          <a:endParaRPr lang="en-US" b="0" i="0" dirty="0">
            <a:effectLst/>
            <a:latin typeface="Söhne"/>
          </a:endParaRPr>
        </a:p>
      </dgm:t>
    </dgm:pt>
    <dgm:pt modelId="{A3FB7D27-5DF2-40D7-B441-E5D2EE9E4FAA}" type="parTrans" cxnId="{C8E032E9-AEC0-4B62-8ACF-666750986F3F}">
      <dgm:prSet/>
      <dgm:spPr/>
      <dgm:t>
        <a:bodyPr/>
        <a:lstStyle/>
        <a:p>
          <a:endParaRPr lang="en-IN"/>
        </a:p>
      </dgm:t>
    </dgm:pt>
    <dgm:pt modelId="{A4BAC243-D138-45F7-8A6D-A48A3D7D13DB}" type="sibTrans" cxnId="{C8E032E9-AEC0-4B62-8ACF-666750986F3F}">
      <dgm:prSet/>
      <dgm:spPr/>
      <dgm:t>
        <a:bodyPr/>
        <a:lstStyle/>
        <a:p>
          <a:endParaRPr lang="en-IN"/>
        </a:p>
      </dgm:t>
    </dgm:pt>
    <dgm:pt modelId="{30404AE6-AAA3-4C00-B0D2-07B09F36648F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Status of the transaction (e.g., pending, returned, overdue).</a:t>
          </a:r>
          <a:endParaRPr lang="en-US" b="0" i="0" dirty="0">
            <a:effectLst/>
            <a:latin typeface="Söhne"/>
          </a:endParaRPr>
        </a:p>
      </dgm:t>
    </dgm:pt>
    <dgm:pt modelId="{91A6C6F9-7BD3-4E56-B446-7086A7D1796F}" type="parTrans" cxnId="{9A29517A-FA81-416D-A929-BC0AE4B46DD0}">
      <dgm:prSet/>
      <dgm:spPr/>
      <dgm:t>
        <a:bodyPr/>
        <a:lstStyle/>
        <a:p>
          <a:endParaRPr lang="en-IN"/>
        </a:p>
      </dgm:t>
    </dgm:pt>
    <dgm:pt modelId="{789051E0-44D8-44BC-B473-69D5958E74DD}" type="sibTrans" cxnId="{9A29517A-FA81-416D-A929-BC0AE4B46DD0}">
      <dgm:prSet/>
      <dgm:spPr/>
      <dgm:t>
        <a:bodyPr/>
        <a:lstStyle/>
        <a:p>
          <a:endParaRPr lang="en-IN"/>
        </a:p>
      </dgm:t>
    </dgm:pt>
    <dgm:pt modelId="{67C538A3-4A2D-47A4-A46A-90C51C8DD294}" type="pres">
      <dgm:prSet presAssocID="{FCB0B5F5-BAC4-4F74-941E-1FF6977F77F8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AC1A907A-2D69-47F7-BEA7-E6C337560FD7}" type="pres">
      <dgm:prSet presAssocID="{161F1AE6-051A-47D4-86DA-8B3009DCB5FD}" presName="composite" presStyleCnt="0"/>
      <dgm:spPr/>
    </dgm:pt>
    <dgm:pt modelId="{88744C9C-E3EE-4084-8A9D-F6DFC73421F8}" type="pres">
      <dgm:prSet presAssocID="{161F1AE6-051A-47D4-86DA-8B3009DCB5FD}" presName="FirstChild" presStyleLbl="revTx" presStyleIdx="0" presStyleCnt="7">
        <dgm:presLayoutVars>
          <dgm:chMax val="0"/>
          <dgm:chPref val="0"/>
          <dgm:bulletEnabled val="1"/>
        </dgm:presLayoutVars>
      </dgm:prSet>
      <dgm:spPr/>
    </dgm:pt>
    <dgm:pt modelId="{66D3ABBA-E6A0-4503-9A55-57907BC774BD}" type="pres">
      <dgm:prSet presAssocID="{161F1AE6-051A-47D4-86DA-8B3009DCB5FD}" presName="Parent" presStyleLbl="alignNode1" presStyleIdx="0" presStyleCnt="7">
        <dgm:presLayoutVars>
          <dgm:chMax val="3"/>
          <dgm:chPref val="3"/>
          <dgm:bulletEnabled val="1"/>
        </dgm:presLayoutVars>
      </dgm:prSet>
      <dgm:spPr/>
    </dgm:pt>
    <dgm:pt modelId="{FB994EBE-7C58-4519-81F5-CB82E8F26DF3}" type="pres">
      <dgm:prSet presAssocID="{161F1AE6-051A-47D4-86DA-8B3009DCB5FD}" presName="Accent" presStyleLbl="parChTrans1D1" presStyleIdx="0" presStyleCnt="7"/>
      <dgm:spPr/>
    </dgm:pt>
    <dgm:pt modelId="{7C36B2DA-2AAB-4EF5-9151-FF6081693F20}" type="pres">
      <dgm:prSet presAssocID="{A7722D02-614B-4925-8A50-BDBF31FDCCE1}" presName="sibTrans" presStyleCnt="0"/>
      <dgm:spPr/>
    </dgm:pt>
    <dgm:pt modelId="{55712BA9-61C6-48CF-B7EC-075CCF3EEA51}" type="pres">
      <dgm:prSet presAssocID="{F8DE64B1-964A-4AC0-AF79-D877448C34C6}" presName="composite" presStyleCnt="0"/>
      <dgm:spPr/>
    </dgm:pt>
    <dgm:pt modelId="{57361F6F-57C2-4015-BD06-7ABF8A6DC0D1}" type="pres">
      <dgm:prSet presAssocID="{F8DE64B1-964A-4AC0-AF79-D877448C34C6}" presName="FirstChild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0FA3F813-4D6B-467B-9E63-C55930F9912F}" type="pres">
      <dgm:prSet presAssocID="{F8DE64B1-964A-4AC0-AF79-D877448C34C6}" presName="Parent" presStyleLbl="alignNode1" presStyleIdx="1" presStyleCnt="7">
        <dgm:presLayoutVars>
          <dgm:chMax val="3"/>
          <dgm:chPref val="3"/>
          <dgm:bulletEnabled val="1"/>
        </dgm:presLayoutVars>
      </dgm:prSet>
      <dgm:spPr/>
    </dgm:pt>
    <dgm:pt modelId="{EF1D2E19-A269-477A-A860-28998FC3C76A}" type="pres">
      <dgm:prSet presAssocID="{F8DE64B1-964A-4AC0-AF79-D877448C34C6}" presName="Accent" presStyleLbl="parChTrans1D1" presStyleIdx="1" presStyleCnt="7"/>
      <dgm:spPr/>
    </dgm:pt>
    <dgm:pt modelId="{52BD90E8-E607-4EB6-90B4-E082D1E2399B}" type="pres">
      <dgm:prSet presAssocID="{258BD50B-4996-4532-B29A-7913A9C57E5D}" presName="sibTrans" presStyleCnt="0"/>
      <dgm:spPr/>
    </dgm:pt>
    <dgm:pt modelId="{333A993E-7B20-4652-9798-60FC9ABF940E}" type="pres">
      <dgm:prSet presAssocID="{91959B2F-7C7B-48AC-A61E-4CA5941DED47}" presName="composite" presStyleCnt="0"/>
      <dgm:spPr/>
    </dgm:pt>
    <dgm:pt modelId="{9B177F8A-97B5-4FC7-8582-95C6E1D6A5A1}" type="pres">
      <dgm:prSet presAssocID="{91959B2F-7C7B-48AC-A61E-4CA5941DED47}" presName="FirstChild" presStyleLbl="revTx" presStyleIdx="2" presStyleCnt="7">
        <dgm:presLayoutVars>
          <dgm:chMax val="0"/>
          <dgm:chPref val="0"/>
          <dgm:bulletEnabled val="1"/>
        </dgm:presLayoutVars>
      </dgm:prSet>
      <dgm:spPr/>
    </dgm:pt>
    <dgm:pt modelId="{B9EC17CA-0924-4078-8DE1-FC0F1E1C8456}" type="pres">
      <dgm:prSet presAssocID="{91959B2F-7C7B-48AC-A61E-4CA5941DED47}" presName="Parent" presStyleLbl="alignNode1" presStyleIdx="2" presStyleCnt="7">
        <dgm:presLayoutVars>
          <dgm:chMax val="3"/>
          <dgm:chPref val="3"/>
          <dgm:bulletEnabled val="1"/>
        </dgm:presLayoutVars>
      </dgm:prSet>
      <dgm:spPr/>
    </dgm:pt>
    <dgm:pt modelId="{CD64C64C-07BC-4E90-A0F6-CD2CA3A78286}" type="pres">
      <dgm:prSet presAssocID="{91959B2F-7C7B-48AC-A61E-4CA5941DED47}" presName="Accent" presStyleLbl="parChTrans1D1" presStyleIdx="2" presStyleCnt="7"/>
      <dgm:spPr/>
    </dgm:pt>
    <dgm:pt modelId="{77023E86-6491-404F-B05D-36A3D6C87395}" type="pres">
      <dgm:prSet presAssocID="{F01F4093-8DAB-4A46-BDDC-FB2AA51EDAFE}" presName="sibTrans" presStyleCnt="0"/>
      <dgm:spPr/>
    </dgm:pt>
    <dgm:pt modelId="{54A1DF91-CDAA-4976-8C76-2D735E15F46C}" type="pres">
      <dgm:prSet presAssocID="{40CF0367-70EB-4A8F-B430-627189BB8615}" presName="composite" presStyleCnt="0"/>
      <dgm:spPr/>
    </dgm:pt>
    <dgm:pt modelId="{5B547D51-CEAA-49EF-A884-96435A55E3E0}" type="pres">
      <dgm:prSet presAssocID="{40CF0367-70EB-4A8F-B430-627189BB8615}" presName="FirstChild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A285BD00-5D7E-4960-A467-AF6107D21CA2}" type="pres">
      <dgm:prSet presAssocID="{40CF0367-70EB-4A8F-B430-627189BB8615}" presName="Parent" presStyleLbl="alignNode1" presStyleIdx="3" presStyleCnt="7">
        <dgm:presLayoutVars>
          <dgm:chMax val="3"/>
          <dgm:chPref val="3"/>
          <dgm:bulletEnabled val="1"/>
        </dgm:presLayoutVars>
      </dgm:prSet>
      <dgm:spPr/>
    </dgm:pt>
    <dgm:pt modelId="{27392869-6613-4BE0-973E-323F56E37FDF}" type="pres">
      <dgm:prSet presAssocID="{40CF0367-70EB-4A8F-B430-627189BB8615}" presName="Accent" presStyleLbl="parChTrans1D1" presStyleIdx="3" presStyleCnt="7"/>
      <dgm:spPr/>
    </dgm:pt>
    <dgm:pt modelId="{A9811719-BF50-4B2C-A85A-AEB3D75455A0}" type="pres">
      <dgm:prSet presAssocID="{C509764B-7EFE-489F-8610-DA40E8F8184F}" presName="sibTrans" presStyleCnt="0"/>
      <dgm:spPr/>
    </dgm:pt>
    <dgm:pt modelId="{6581EAE6-1352-42C1-A34C-4D20D3E488DA}" type="pres">
      <dgm:prSet presAssocID="{AA36F188-D6B2-4134-98BE-9CCCDFD550BB}" presName="composite" presStyleCnt="0"/>
      <dgm:spPr/>
    </dgm:pt>
    <dgm:pt modelId="{975071D0-894A-4E28-8BA4-B683C67F22DC}" type="pres">
      <dgm:prSet presAssocID="{AA36F188-D6B2-4134-98BE-9CCCDFD550BB}" presName="FirstChild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A7D2A703-638F-4945-A3DB-471F67A7FB54}" type="pres">
      <dgm:prSet presAssocID="{AA36F188-D6B2-4134-98BE-9CCCDFD550BB}" presName="Parent" presStyleLbl="alignNode1" presStyleIdx="4" presStyleCnt="7">
        <dgm:presLayoutVars>
          <dgm:chMax val="3"/>
          <dgm:chPref val="3"/>
          <dgm:bulletEnabled val="1"/>
        </dgm:presLayoutVars>
      </dgm:prSet>
      <dgm:spPr/>
    </dgm:pt>
    <dgm:pt modelId="{5B9FE4C6-6B81-4A94-B9CB-069DDF492ABE}" type="pres">
      <dgm:prSet presAssocID="{AA36F188-D6B2-4134-98BE-9CCCDFD550BB}" presName="Accent" presStyleLbl="parChTrans1D1" presStyleIdx="4" presStyleCnt="7"/>
      <dgm:spPr/>
    </dgm:pt>
    <dgm:pt modelId="{729E640B-5D9E-4CDA-A3C3-D0684339620D}" type="pres">
      <dgm:prSet presAssocID="{3B2D3386-F0EC-4861-A867-67CAC3FE7395}" presName="sibTrans" presStyleCnt="0"/>
      <dgm:spPr/>
    </dgm:pt>
    <dgm:pt modelId="{C743BDE6-2D60-4C1A-8E0D-962B356BC04F}" type="pres">
      <dgm:prSet presAssocID="{8EDE3D6B-4451-4CB0-95A3-6F15E89D487A}" presName="composite" presStyleCnt="0"/>
      <dgm:spPr/>
    </dgm:pt>
    <dgm:pt modelId="{9858C24E-A0B4-47F5-86DC-238DFEC292C2}" type="pres">
      <dgm:prSet presAssocID="{8EDE3D6B-4451-4CB0-95A3-6F15E89D487A}" presName="FirstChild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A735DDC6-AF09-480E-82C3-BBDCFC1ECB3C}" type="pres">
      <dgm:prSet presAssocID="{8EDE3D6B-4451-4CB0-95A3-6F15E89D487A}" presName="Parent" presStyleLbl="alignNode1" presStyleIdx="5" presStyleCnt="7">
        <dgm:presLayoutVars>
          <dgm:chMax val="3"/>
          <dgm:chPref val="3"/>
          <dgm:bulletEnabled val="1"/>
        </dgm:presLayoutVars>
      </dgm:prSet>
      <dgm:spPr/>
    </dgm:pt>
    <dgm:pt modelId="{01E92D07-AAFA-4631-A4B8-E10C0F1B96E0}" type="pres">
      <dgm:prSet presAssocID="{8EDE3D6B-4451-4CB0-95A3-6F15E89D487A}" presName="Accent" presStyleLbl="parChTrans1D1" presStyleIdx="5" presStyleCnt="7"/>
      <dgm:spPr/>
    </dgm:pt>
    <dgm:pt modelId="{CBF074C4-6381-44E3-B443-61C06211C783}" type="pres">
      <dgm:prSet presAssocID="{BA276CA0-EC98-419C-811E-3F8640B5E2A5}" presName="sibTrans" presStyleCnt="0"/>
      <dgm:spPr/>
    </dgm:pt>
    <dgm:pt modelId="{4AC1FB84-2132-463D-AE45-66EEA90ECC55}" type="pres">
      <dgm:prSet presAssocID="{9A4305F3-7DEC-4FEB-923D-5CD1DD554657}" presName="composite" presStyleCnt="0"/>
      <dgm:spPr/>
    </dgm:pt>
    <dgm:pt modelId="{D740FDA6-7ECE-4EBC-AB59-83A011A3DEDB}" type="pres">
      <dgm:prSet presAssocID="{9A4305F3-7DEC-4FEB-923D-5CD1DD554657}" presName="FirstChild" presStyleLbl="revTx" presStyleIdx="6" presStyleCnt="7">
        <dgm:presLayoutVars>
          <dgm:chMax val="0"/>
          <dgm:chPref val="0"/>
          <dgm:bulletEnabled val="1"/>
        </dgm:presLayoutVars>
      </dgm:prSet>
      <dgm:spPr/>
    </dgm:pt>
    <dgm:pt modelId="{7D8F8AA9-F1CF-4698-9974-96602E03FC69}" type="pres">
      <dgm:prSet presAssocID="{9A4305F3-7DEC-4FEB-923D-5CD1DD554657}" presName="Parent" presStyleLbl="alignNode1" presStyleIdx="6" presStyleCnt="7">
        <dgm:presLayoutVars>
          <dgm:chMax val="3"/>
          <dgm:chPref val="3"/>
          <dgm:bulletEnabled val="1"/>
        </dgm:presLayoutVars>
      </dgm:prSet>
      <dgm:spPr/>
    </dgm:pt>
    <dgm:pt modelId="{B0E1638E-2005-4C2E-8989-F15EC15A843D}" type="pres">
      <dgm:prSet presAssocID="{9A4305F3-7DEC-4FEB-923D-5CD1DD554657}" presName="Accent" presStyleLbl="parChTrans1D1" presStyleIdx="6" presStyleCnt="7"/>
      <dgm:spPr/>
    </dgm:pt>
  </dgm:ptLst>
  <dgm:cxnLst>
    <dgm:cxn modelId="{ABCF1C10-8519-4962-B8AD-B7DD127FBF90}" srcId="{FCB0B5F5-BAC4-4F74-941E-1FF6977F77F8}" destId="{AA36F188-D6B2-4134-98BE-9CCCDFD550BB}" srcOrd="4" destOrd="0" parTransId="{DEF72B70-CCAF-406C-BC55-A5B7AB4A9C6F}" sibTransId="{3B2D3386-F0EC-4861-A867-67CAC3FE7395}"/>
    <dgm:cxn modelId="{26801118-C27C-4DC7-AFEA-474A319646D6}" type="presOf" srcId="{A7663570-D92F-439F-B6FD-D6D495490FE3}" destId="{57361F6F-57C2-4015-BD06-7ABF8A6DC0D1}" srcOrd="0" destOrd="0" presId="urn:microsoft.com/office/officeart/2011/layout/TabList"/>
    <dgm:cxn modelId="{DCD64F19-C35E-4A07-AC57-020DD0B64A0B}" type="presOf" srcId="{8EDE3D6B-4451-4CB0-95A3-6F15E89D487A}" destId="{A735DDC6-AF09-480E-82C3-BBDCFC1ECB3C}" srcOrd="0" destOrd="0" presId="urn:microsoft.com/office/officeart/2011/layout/TabList"/>
    <dgm:cxn modelId="{3D65591F-0144-44EB-A189-C1DDA906002B}" srcId="{FCB0B5F5-BAC4-4F74-941E-1FF6977F77F8}" destId="{161F1AE6-051A-47D4-86DA-8B3009DCB5FD}" srcOrd="0" destOrd="0" parTransId="{07429931-5AB5-48E6-976D-6D909C3317D3}" sibTransId="{A7722D02-614B-4925-8A50-BDBF31FDCCE1}"/>
    <dgm:cxn modelId="{C1CB4823-F8E2-448A-B91A-A6E4F6E68D24}" type="presOf" srcId="{AA36F188-D6B2-4134-98BE-9CCCDFD550BB}" destId="{A7D2A703-638F-4945-A3DB-471F67A7FB54}" srcOrd="0" destOrd="0" presId="urn:microsoft.com/office/officeart/2011/layout/TabList"/>
    <dgm:cxn modelId="{9A415533-A60B-4826-A94E-3EF04149E96A}" srcId="{8EDE3D6B-4451-4CB0-95A3-6F15E89D487A}" destId="{CA9F92E8-7E4D-496D-B31E-19BC49B0815D}" srcOrd="0" destOrd="0" parTransId="{A87B8A19-6C0B-4983-93ED-60462D2537B2}" sibTransId="{8FA9A624-7E0D-4572-AEEC-869CBE91A8FB}"/>
    <dgm:cxn modelId="{84B39940-31D8-4B6E-B221-EBB7040F4B65}" type="presOf" srcId="{30404AE6-AAA3-4C00-B0D2-07B09F36648F}" destId="{D740FDA6-7ECE-4EBC-AB59-83A011A3DEDB}" srcOrd="0" destOrd="0" presId="urn:microsoft.com/office/officeart/2011/layout/TabList"/>
    <dgm:cxn modelId="{C7ED5361-BE93-49B8-95AD-A35BC2932ACC}" type="presOf" srcId="{BA00FB05-3CE7-44B2-8D35-D275777B851F}" destId="{5B547D51-CEAA-49EF-A884-96435A55E3E0}" srcOrd="0" destOrd="0" presId="urn:microsoft.com/office/officeart/2011/layout/TabList"/>
    <dgm:cxn modelId="{05F72A50-376B-4292-BFCE-F102B9162A24}" type="presOf" srcId="{5D6C49F6-AB56-4A3F-B8D6-44B1302353CE}" destId="{975071D0-894A-4E28-8BA4-B683C67F22DC}" srcOrd="0" destOrd="0" presId="urn:microsoft.com/office/officeart/2011/layout/TabList"/>
    <dgm:cxn modelId="{2AEA0277-6BE9-4BCE-8E09-02F238E8CF5F}" type="presOf" srcId="{5C440B11-350D-44B8-A65E-5EE0AD68C326}" destId="{9B177F8A-97B5-4FC7-8582-95C6E1D6A5A1}" srcOrd="0" destOrd="0" presId="urn:microsoft.com/office/officeart/2011/layout/TabList"/>
    <dgm:cxn modelId="{9A29517A-FA81-416D-A929-BC0AE4B46DD0}" srcId="{9A4305F3-7DEC-4FEB-923D-5CD1DD554657}" destId="{30404AE6-AAA3-4C00-B0D2-07B09F36648F}" srcOrd="0" destOrd="0" parTransId="{91A6C6F9-7BD3-4E56-B446-7086A7D1796F}" sibTransId="{789051E0-44D8-44BC-B473-69D5958E74DD}"/>
    <dgm:cxn modelId="{C2B9CC7F-7EF2-487A-ACAF-AF24D6EB5FAD}" type="presOf" srcId="{9A4305F3-7DEC-4FEB-923D-5CD1DD554657}" destId="{7D8F8AA9-F1CF-4698-9974-96602E03FC69}" srcOrd="0" destOrd="0" presId="urn:microsoft.com/office/officeart/2011/layout/TabList"/>
    <dgm:cxn modelId="{03C35B9A-5F9B-4B11-8C4B-733FB0A1029C}" type="presOf" srcId="{EE9A1E17-8C49-44A9-80ED-2D71A81F7040}" destId="{88744C9C-E3EE-4084-8A9D-F6DFC73421F8}" srcOrd="0" destOrd="0" presId="urn:microsoft.com/office/officeart/2011/layout/TabList"/>
    <dgm:cxn modelId="{B3F3A3A6-1767-4D8E-B22C-6867ED776A53}" srcId="{FCB0B5F5-BAC4-4F74-941E-1FF6977F77F8}" destId="{40CF0367-70EB-4A8F-B430-627189BB8615}" srcOrd="3" destOrd="0" parTransId="{5724D29A-686D-412B-8133-8E83854C1049}" sibTransId="{C509764B-7EFE-489F-8610-DA40E8F8184F}"/>
    <dgm:cxn modelId="{25A800AA-8277-4257-AB15-AB887E565403}" srcId="{F8DE64B1-964A-4AC0-AF79-D877448C34C6}" destId="{A7663570-D92F-439F-B6FD-D6D495490FE3}" srcOrd="0" destOrd="0" parTransId="{4FFC68F0-954C-4437-89ED-CAC2E38884E3}" sibTransId="{5783C147-3613-494C-9E4D-67BAE92F08B2}"/>
    <dgm:cxn modelId="{BF69E1B0-E31B-43E9-8438-5C664DE6240A}" type="presOf" srcId="{161F1AE6-051A-47D4-86DA-8B3009DCB5FD}" destId="{66D3ABBA-E6A0-4503-9A55-57907BC774BD}" srcOrd="0" destOrd="0" presId="urn:microsoft.com/office/officeart/2011/layout/TabList"/>
    <dgm:cxn modelId="{3BB0EDB5-2B09-46FD-9106-93BAFC9377E0}" srcId="{AA36F188-D6B2-4134-98BE-9CCCDFD550BB}" destId="{5D6C49F6-AB56-4A3F-B8D6-44B1302353CE}" srcOrd="0" destOrd="0" parTransId="{A709BEB7-DE23-47B6-A679-1F3ACCF9A7BF}" sibTransId="{8878E9C4-86CD-465D-AD0F-30810CC9E945}"/>
    <dgm:cxn modelId="{627561C0-FD20-4670-8FA7-AA890931874B}" type="presOf" srcId="{40CF0367-70EB-4A8F-B430-627189BB8615}" destId="{A285BD00-5D7E-4960-A467-AF6107D21CA2}" srcOrd="0" destOrd="0" presId="urn:microsoft.com/office/officeart/2011/layout/TabList"/>
    <dgm:cxn modelId="{11D859C2-5FD0-401C-9512-ADC555B21301}" srcId="{FCB0B5F5-BAC4-4F74-941E-1FF6977F77F8}" destId="{91959B2F-7C7B-48AC-A61E-4CA5941DED47}" srcOrd="2" destOrd="0" parTransId="{8EB73CDF-7D1D-4633-B909-F0D4275F5E5D}" sibTransId="{F01F4093-8DAB-4A46-BDDC-FB2AA51EDAFE}"/>
    <dgm:cxn modelId="{A79C86C8-A549-49D6-9B50-F310C4798232}" srcId="{161F1AE6-051A-47D4-86DA-8B3009DCB5FD}" destId="{EE9A1E17-8C49-44A9-80ED-2D71A81F7040}" srcOrd="0" destOrd="0" parTransId="{584AA62A-422F-4F75-B93D-035C3336581F}" sibTransId="{F3FDA76E-CCDE-421C-8EEE-08F98B069B5D}"/>
    <dgm:cxn modelId="{146849D6-031E-41A4-9366-097CFD103E94}" srcId="{FCB0B5F5-BAC4-4F74-941E-1FF6977F77F8}" destId="{8EDE3D6B-4451-4CB0-95A3-6F15E89D487A}" srcOrd="5" destOrd="0" parTransId="{A80D5196-4342-40BA-8E80-9A95C547C7E1}" sibTransId="{BA276CA0-EC98-419C-811E-3F8640B5E2A5}"/>
    <dgm:cxn modelId="{5AE7F5DD-6C20-4C7E-9EB3-8029396E2402}" type="presOf" srcId="{FCB0B5F5-BAC4-4F74-941E-1FF6977F77F8}" destId="{67C538A3-4A2D-47A4-A46A-90C51C8DD294}" srcOrd="0" destOrd="0" presId="urn:microsoft.com/office/officeart/2011/layout/TabList"/>
    <dgm:cxn modelId="{251CE9E2-1D40-4683-9F02-3E858B76CEDD}" type="presOf" srcId="{91959B2F-7C7B-48AC-A61E-4CA5941DED47}" destId="{B9EC17CA-0924-4078-8DE1-FC0F1E1C8456}" srcOrd="0" destOrd="0" presId="urn:microsoft.com/office/officeart/2011/layout/TabList"/>
    <dgm:cxn modelId="{2CA791E7-9986-4A50-976F-63ABF2E3CEDC}" type="presOf" srcId="{F8DE64B1-964A-4AC0-AF79-D877448C34C6}" destId="{0FA3F813-4D6B-467B-9E63-C55930F9912F}" srcOrd="0" destOrd="0" presId="urn:microsoft.com/office/officeart/2011/layout/TabList"/>
    <dgm:cxn modelId="{16DEB4E8-9895-4EF9-AFEA-3FD1E9F365FB}" srcId="{FCB0B5F5-BAC4-4F74-941E-1FF6977F77F8}" destId="{F8DE64B1-964A-4AC0-AF79-D877448C34C6}" srcOrd="1" destOrd="0" parTransId="{3D1C1467-606C-494A-826F-E6304A714EA4}" sibTransId="{258BD50B-4996-4532-B29A-7913A9C57E5D}"/>
    <dgm:cxn modelId="{C8E032E9-AEC0-4B62-8ACF-666750986F3F}" srcId="{FCB0B5F5-BAC4-4F74-941E-1FF6977F77F8}" destId="{9A4305F3-7DEC-4FEB-923D-5CD1DD554657}" srcOrd="6" destOrd="0" parTransId="{A3FB7D27-5DF2-40D7-B441-E5D2EE9E4FAA}" sibTransId="{A4BAC243-D138-45F7-8A6D-A48A3D7D13DB}"/>
    <dgm:cxn modelId="{335C1EF6-07E5-436C-B0B0-A2D12CE12A68}" srcId="{91959B2F-7C7B-48AC-A61E-4CA5941DED47}" destId="{5C440B11-350D-44B8-A65E-5EE0AD68C326}" srcOrd="0" destOrd="0" parTransId="{60FA060D-80AA-4993-A51D-C8FDBFB4BB16}" sibTransId="{9E7261D2-7C71-4345-9B2D-1968131CD70B}"/>
    <dgm:cxn modelId="{B6555FF7-62D9-4418-9EB7-900E6D60B749}" srcId="{40CF0367-70EB-4A8F-B430-627189BB8615}" destId="{BA00FB05-3CE7-44B2-8D35-D275777B851F}" srcOrd="0" destOrd="0" parTransId="{E93DA14E-BDCA-4CB8-8B3F-771D47A67881}" sibTransId="{E7E9961F-0631-43CC-8914-8C62B20F50A3}"/>
    <dgm:cxn modelId="{B354F5F9-E478-437B-A0B9-6E81C1751B33}" type="presOf" srcId="{CA9F92E8-7E4D-496D-B31E-19BC49B0815D}" destId="{9858C24E-A0B4-47F5-86DC-238DFEC292C2}" srcOrd="0" destOrd="0" presId="urn:microsoft.com/office/officeart/2011/layout/TabList"/>
    <dgm:cxn modelId="{2443B125-14B2-4F9F-9744-F7E8B1715B79}" type="presParOf" srcId="{67C538A3-4A2D-47A4-A46A-90C51C8DD294}" destId="{AC1A907A-2D69-47F7-BEA7-E6C337560FD7}" srcOrd="0" destOrd="0" presId="urn:microsoft.com/office/officeart/2011/layout/TabList"/>
    <dgm:cxn modelId="{D69A5A7E-C3E7-4CED-B2FD-0A886182EF32}" type="presParOf" srcId="{AC1A907A-2D69-47F7-BEA7-E6C337560FD7}" destId="{88744C9C-E3EE-4084-8A9D-F6DFC73421F8}" srcOrd="0" destOrd="0" presId="urn:microsoft.com/office/officeart/2011/layout/TabList"/>
    <dgm:cxn modelId="{97FA6967-0C99-48C3-B6A1-6BB9283D0E24}" type="presParOf" srcId="{AC1A907A-2D69-47F7-BEA7-E6C337560FD7}" destId="{66D3ABBA-E6A0-4503-9A55-57907BC774BD}" srcOrd="1" destOrd="0" presId="urn:microsoft.com/office/officeart/2011/layout/TabList"/>
    <dgm:cxn modelId="{D5C4AC38-8C0F-4539-A1C8-39DCC391A04C}" type="presParOf" srcId="{AC1A907A-2D69-47F7-BEA7-E6C337560FD7}" destId="{FB994EBE-7C58-4519-81F5-CB82E8F26DF3}" srcOrd="2" destOrd="0" presId="urn:microsoft.com/office/officeart/2011/layout/TabList"/>
    <dgm:cxn modelId="{50FE5937-6287-44BE-B091-F2E8B54879A5}" type="presParOf" srcId="{67C538A3-4A2D-47A4-A46A-90C51C8DD294}" destId="{7C36B2DA-2AAB-4EF5-9151-FF6081693F20}" srcOrd="1" destOrd="0" presId="urn:microsoft.com/office/officeart/2011/layout/TabList"/>
    <dgm:cxn modelId="{5969797C-6B07-4FC9-AFB4-EBEDFB48F650}" type="presParOf" srcId="{67C538A3-4A2D-47A4-A46A-90C51C8DD294}" destId="{55712BA9-61C6-48CF-B7EC-075CCF3EEA51}" srcOrd="2" destOrd="0" presId="urn:microsoft.com/office/officeart/2011/layout/TabList"/>
    <dgm:cxn modelId="{0117449B-0F2F-4CBA-B6D5-B3C571817D9A}" type="presParOf" srcId="{55712BA9-61C6-48CF-B7EC-075CCF3EEA51}" destId="{57361F6F-57C2-4015-BD06-7ABF8A6DC0D1}" srcOrd="0" destOrd="0" presId="urn:microsoft.com/office/officeart/2011/layout/TabList"/>
    <dgm:cxn modelId="{C5FE76CC-6BD8-4EA8-BCB1-04110DA78F0D}" type="presParOf" srcId="{55712BA9-61C6-48CF-B7EC-075CCF3EEA51}" destId="{0FA3F813-4D6B-467B-9E63-C55930F9912F}" srcOrd="1" destOrd="0" presId="urn:microsoft.com/office/officeart/2011/layout/TabList"/>
    <dgm:cxn modelId="{637D838A-946B-40E5-9931-8516069E2A11}" type="presParOf" srcId="{55712BA9-61C6-48CF-B7EC-075CCF3EEA51}" destId="{EF1D2E19-A269-477A-A860-28998FC3C76A}" srcOrd="2" destOrd="0" presId="urn:microsoft.com/office/officeart/2011/layout/TabList"/>
    <dgm:cxn modelId="{BD4ADAE3-D8AE-4C4A-88D0-76E4240B5424}" type="presParOf" srcId="{67C538A3-4A2D-47A4-A46A-90C51C8DD294}" destId="{52BD90E8-E607-4EB6-90B4-E082D1E2399B}" srcOrd="3" destOrd="0" presId="urn:microsoft.com/office/officeart/2011/layout/TabList"/>
    <dgm:cxn modelId="{CC251714-8BB9-493F-B739-E1063BF29DA5}" type="presParOf" srcId="{67C538A3-4A2D-47A4-A46A-90C51C8DD294}" destId="{333A993E-7B20-4652-9798-60FC9ABF940E}" srcOrd="4" destOrd="0" presId="urn:microsoft.com/office/officeart/2011/layout/TabList"/>
    <dgm:cxn modelId="{C454002D-F876-4AAC-923A-8E720B63CE16}" type="presParOf" srcId="{333A993E-7B20-4652-9798-60FC9ABF940E}" destId="{9B177F8A-97B5-4FC7-8582-95C6E1D6A5A1}" srcOrd="0" destOrd="0" presId="urn:microsoft.com/office/officeart/2011/layout/TabList"/>
    <dgm:cxn modelId="{1E1955DC-4B8B-425E-A75F-CB716BC7F910}" type="presParOf" srcId="{333A993E-7B20-4652-9798-60FC9ABF940E}" destId="{B9EC17CA-0924-4078-8DE1-FC0F1E1C8456}" srcOrd="1" destOrd="0" presId="urn:microsoft.com/office/officeart/2011/layout/TabList"/>
    <dgm:cxn modelId="{0BA258FE-177D-46F2-B97A-7D57B081AD63}" type="presParOf" srcId="{333A993E-7B20-4652-9798-60FC9ABF940E}" destId="{CD64C64C-07BC-4E90-A0F6-CD2CA3A78286}" srcOrd="2" destOrd="0" presId="urn:microsoft.com/office/officeart/2011/layout/TabList"/>
    <dgm:cxn modelId="{B32672ED-7DAF-4332-99D2-006D9E8731DC}" type="presParOf" srcId="{67C538A3-4A2D-47A4-A46A-90C51C8DD294}" destId="{77023E86-6491-404F-B05D-36A3D6C87395}" srcOrd="5" destOrd="0" presId="urn:microsoft.com/office/officeart/2011/layout/TabList"/>
    <dgm:cxn modelId="{0267EE77-3A63-494B-90E1-7D76D9192209}" type="presParOf" srcId="{67C538A3-4A2D-47A4-A46A-90C51C8DD294}" destId="{54A1DF91-CDAA-4976-8C76-2D735E15F46C}" srcOrd="6" destOrd="0" presId="urn:microsoft.com/office/officeart/2011/layout/TabList"/>
    <dgm:cxn modelId="{AE4C343B-FB35-4029-864B-3956ABE58AC4}" type="presParOf" srcId="{54A1DF91-CDAA-4976-8C76-2D735E15F46C}" destId="{5B547D51-CEAA-49EF-A884-96435A55E3E0}" srcOrd="0" destOrd="0" presId="urn:microsoft.com/office/officeart/2011/layout/TabList"/>
    <dgm:cxn modelId="{05034F37-2E20-444D-BEAC-E369750951AF}" type="presParOf" srcId="{54A1DF91-CDAA-4976-8C76-2D735E15F46C}" destId="{A285BD00-5D7E-4960-A467-AF6107D21CA2}" srcOrd="1" destOrd="0" presId="urn:microsoft.com/office/officeart/2011/layout/TabList"/>
    <dgm:cxn modelId="{B28738DA-BDF5-4281-BAFA-6C6168D764DF}" type="presParOf" srcId="{54A1DF91-CDAA-4976-8C76-2D735E15F46C}" destId="{27392869-6613-4BE0-973E-323F56E37FDF}" srcOrd="2" destOrd="0" presId="urn:microsoft.com/office/officeart/2011/layout/TabList"/>
    <dgm:cxn modelId="{263FCF12-B46D-4306-87DC-C23313F73F7D}" type="presParOf" srcId="{67C538A3-4A2D-47A4-A46A-90C51C8DD294}" destId="{A9811719-BF50-4B2C-A85A-AEB3D75455A0}" srcOrd="7" destOrd="0" presId="urn:microsoft.com/office/officeart/2011/layout/TabList"/>
    <dgm:cxn modelId="{ED0DCC3E-FBFB-4E53-8B87-8EE58A8CF1BA}" type="presParOf" srcId="{67C538A3-4A2D-47A4-A46A-90C51C8DD294}" destId="{6581EAE6-1352-42C1-A34C-4D20D3E488DA}" srcOrd="8" destOrd="0" presId="urn:microsoft.com/office/officeart/2011/layout/TabList"/>
    <dgm:cxn modelId="{973520F4-02A7-4B89-B1BD-23EEE775368A}" type="presParOf" srcId="{6581EAE6-1352-42C1-A34C-4D20D3E488DA}" destId="{975071D0-894A-4E28-8BA4-B683C67F22DC}" srcOrd="0" destOrd="0" presId="urn:microsoft.com/office/officeart/2011/layout/TabList"/>
    <dgm:cxn modelId="{FE384C21-96A8-48AF-B66E-0E296063FDF3}" type="presParOf" srcId="{6581EAE6-1352-42C1-A34C-4D20D3E488DA}" destId="{A7D2A703-638F-4945-A3DB-471F67A7FB54}" srcOrd="1" destOrd="0" presId="urn:microsoft.com/office/officeart/2011/layout/TabList"/>
    <dgm:cxn modelId="{21624638-B5E7-4CCF-8B36-EA739FC9CD4A}" type="presParOf" srcId="{6581EAE6-1352-42C1-A34C-4D20D3E488DA}" destId="{5B9FE4C6-6B81-4A94-B9CB-069DDF492ABE}" srcOrd="2" destOrd="0" presId="urn:microsoft.com/office/officeart/2011/layout/TabList"/>
    <dgm:cxn modelId="{591F8F91-76F3-4317-9082-8533E4E0ECB9}" type="presParOf" srcId="{67C538A3-4A2D-47A4-A46A-90C51C8DD294}" destId="{729E640B-5D9E-4CDA-A3C3-D0684339620D}" srcOrd="9" destOrd="0" presId="urn:microsoft.com/office/officeart/2011/layout/TabList"/>
    <dgm:cxn modelId="{F1ACA622-7B97-426A-9E60-502F791EE928}" type="presParOf" srcId="{67C538A3-4A2D-47A4-A46A-90C51C8DD294}" destId="{C743BDE6-2D60-4C1A-8E0D-962B356BC04F}" srcOrd="10" destOrd="0" presId="urn:microsoft.com/office/officeart/2011/layout/TabList"/>
    <dgm:cxn modelId="{FC6F152C-E64A-4B88-AD8C-AD4FE5F3C009}" type="presParOf" srcId="{C743BDE6-2D60-4C1A-8E0D-962B356BC04F}" destId="{9858C24E-A0B4-47F5-86DC-238DFEC292C2}" srcOrd="0" destOrd="0" presId="urn:microsoft.com/office/officeart/2011/layout/TabList"/>
    <dgm:cxn modelId="{39CFC8F3-60EE-40E8-809A-F4A2FB4EF033}" type="presParOf" srcId="{C743BDE6-2D60-4C1A-8E0D-962B356BC04F}" destId="{A735DDC6-AF09-480E-82C3-BBDCFC1ECB3C}" srcOrd="1" destOrd="0" presId="urn:microsoft.com/office/officeart/2011/layout/TabList"/>
    <dgm:cxn modelId="{C27C0BB7-AF7E-4E2D-BA15-3ABA7E3F6280}" type="presParOf" srcId="{C743BDE6-2D60-4C1A-8E0D-962B356BC04F}" destId="{01E92D07-AAFA-4631-A4B8-E10C0F1B96E0}" srcOrd="2" destOrd="0" presId="urn:microsoft.com/office/officeart/2011/layout/TabList"/>
    <dgm:cxn modelId="{7C81BD30-DBF9-466D-A313-2A830D34C636}" type="presParOf" srcId="{67C538A3-4A2D-47A4-A46A-90C51C8DD294}" destId="{CBF074C4-6381-44E3-B443-61C06211C783}" srcOrd="11" destOrd="0" presId="urn:microsoft.com/office/officeart/2011/layout/TabList"/>
    <dgm:cxn modelId="{138B6184-55B6-468B-9995-FC926A479F35}" type="presParOf" srcId="{67C538A3-4A2D-47A4-A46A-90C51C8DD294}" destId="{4AC1FB84-2132-463D-AE45-66EEA90ECC55}" srcOrd="12" destOrd="0" presId="urn:microsoft.com/office/officeart/2011/layout/TabList"/>
    <dgm:cxn modelId="{D3A20932-A834-42F9-92FF-0E53C1598BA1}" type="presParOf" srcId="{4AC1FB84-2132-463D-AE45-66EEA90ECC55}" destId="{D740FDA6-7ECE-4EBC-AB59-83A011A3DEDB}" srcOrd="0" destOrd="0" presId="urn:microsoft.com/office/officeart/2011/layout/TabList"/>
    <dgm:cxn modelId="{4AC12849-6E76-4039-8FAA-22923DD7D68D}" type="presParOf" srcId="{4AC1FB84-2132-463D-AE45-66EEA90ECC55}" destId="{7D8F8AA9-F1CF-4698-9974-96602E03FC69}" srcOrd="1" destOrd="0" presId="urn:microsoft.com/office/officeart/2011/layout/TabList"/>
    <dgm:cxn modelId="{D72F69BE-83C0-4CB4-9091-74EB3DB82AD3}" type="presParOf" srcId="{4AC1FB84-2132-463D-AE45-66EEA90ECC55}" destId="{B0E1638E-2005-4C2E-8989-F15EC15A843D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1B967E8-0037-4439-999E-7DA2B2EF2FAD}" type="doc">
      <dgm:prSet loTypeId="urn:microsoft.com/office/officeart/2011/layout/Tab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A605177-E8FC-486E-8DB9-31B3B87ECDD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>
              <a:effectLst/>
              <a:latin typeface="Söhne"/>
            </a:rPr>
            <a:t>SID (Primary Key):</a:t>
          </a:r>
          <a:endParaRPr lang="en-IN"/>
        </a:p>
      </dgm:t>
    </dgm:pt>
    <dgm:pt modelId="{728F6A74-D784-457F-9F6A-E2A399D7C966}" type="parTrans" cxnId="{4A2B206D-9DD7-4663-8D16-774C4FD91E4A}">
      <dgm:prSet/>
      <dgm:spPr/>
      <dgm:t>
        <a:bodyPr/>
        <a:lstStyle/>
        <a:p>
          <a:endParaRPr lang="en-IN"/>
        </a:p>
      </dgm:t>
    </dgm:pt>
    <dgm:pt modelId="{B9B6F9DD-2699-4920-A49E-5A76C1CA75EB}" type="sibTrans" cxnId="{4A2B206D-9DD7-4663-8D16-774C4FD91E4A}">
      <dgm:prSet/>
      <dgm:spPr/>
      <dgm:t>
        <a:bodyPr/>
        <a:lstStyle/>
        <a:p>
          <a:endParaRPr lang="en-IN"/>
        </a:p>
      </dgm:t>
    </dgm:pt>
    <dgm:pt modelId="{8CE96D14-92C0-4549-8B8A-39EA8D1C4828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Unique identifier for each student.</a:t>
          </a:r>
          <a:endParaRPr lang="en-US" b="0" i="0" dirty="0">
            <a:effectLst/>
            <a:latin typeface="Söhne"/>
          </a:endParaRPr>
        </a:p>
      </dgm:t>
    </dgm:pt>
    <dgm:pt modelId="{F2C1B79A-647D-435E-A69A-5AF3E4866067}" type="parTrans" cxnId="{EB4FB402-8D58-49FF-B5C6-356F612CBD6C}">
      <dgm:prSet/>
      <dgm:spPr/>
      <dgm:t>
        <a:bodyPr/>
        <a:lstStyle/>
        <a:p>
          <a:endParaRPr lang="en-IN"/>
        </a:p>
      </dgm:t>
    </dgm:pt>
    <dgm:pt modelId="{9321BC15-7811-46DA-999A-F88E88C70C85}" type="sibTrans" cxnId="{EB4FB402-8D58-49FF-B5C6-356F612CBD6C}">
      <dgm:prSet/>
      <dgm:spPr/>
      <dgm:t>
        <a:bodyPr/>
        <a:lstStyle/>
        <a:p>
          <a:endParaRPr lang="en-IN"/>
        </a:p>
      </dgm:t>
    </dgm:pt>
    <dgm:pt modelId="{3526C26C-4753-4C1D-8FC2-12FB9B77E105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REG. No.:</a:t>
          </a:r>
          <a:endParaRPr lang="en-US" b="0" i="0" dirty="0">
            <a:effectLst/>
            <a:latin typeface="Söhne"/>
          </a:endParaRPr>
        </a:p>
      </dgm:t>
    </dgm:pt>
    <dgm:pt modelId="{F58765D3-D08A-4C10-862D-5912EE6E359E}" type="parTrans" cxnId="{56451A37-1F0B-49E9-AF80-71D85D144CDA}">
      <dgm:prSet/>
      <dgm:spPr/>
      <dgm:t>
        <a:bodyPr/>
        <a:lstStyle/>
        <a:p>
          <a:endParaRPr lang="en-IN"/>
        </a:p>
      </dgm:t>
    </dgm:pt>
    <dgm:pt modelId="{59834899-BAED-4FFA-A16A-36A7D5A58EE4}" type="sibTrans" cxnId="{56451A37-1F0B-49E9-AF80-71D85D144CDA}">
      <dgm:prSet/>
      <dgm:spPr/>
      <dgm:t>
        <a:bodyPr/>
        <a:lstStyle/>
        <a:p>
          <a:endParaRPr lang="en-IN"/>
        </a:p>
      </dgm:t>
    </dgm:pt>
    <dgm:pt modelId="{A976F309-13DA-436A-90EA-94E0AA7D0469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Registration number or unique identifier for the student.</a:t>
          </a:r>
          <a:endParaRPr lang="en-US" b="0" i="0" dirty="0">
            <a:effectLst/>
            <a:latin typeface="Söhne"/>
          </a:endParaRPr>
        </a:p>
      </dgm:t>
    </dgm:pt>
    <dgm:pt modelId="{3DBCE790-6971-47C2-8F66-AD1ED8E79B97}" type="parTrans" cxnId="{D725BA25-CEC3-4540-8A2E-1B69772671EF}">
      <dgm:prSet/>
      <dgm:spPr/>
      <dgm:t>
        <a:bodyPr/>
        <a:lstStyle/>
        <a:p>
          <a:endParaRPr lang="en-IN"/>
        </a:p>
      </dgm:t>
    </dgm:pt>
    <dgm:pt modelId="{D43ECBD1-2CFB-472E-90D5-960845A813C5}" type="sibTrans" cxnId="{D725BA25-CEC3-4540-8A2E-1B69772671EF}">
      <dgm:prSet/>
      <dgm:spPr/>
      <dgm:t>
        <a:bodyPr/>
        <a:lstStyle/>
        <a:p>
          <a:endParaRPr lang="en-IN"/>
        </a:p>
      </dgm:t>
    </dgm:pt>
    <dgm:pt modelId="{7D14824D-CF38-47C1-B944-1E773BD14133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NAME:</a:t>
          </a:r>
          <a:endParaRPr lang="en-US" b="0" i="0" dirty="0">
            <a:effectLst/>
            <a:latin typeface="Söhne"/>
          </a:endParaRPr>
        </a:p>
      </dgm:t>
    </dgm:pt>
    <dgm:pt modelId="{A0016277-3DAF-43D4-8A43-FFC0D0B1C55F}" type="parTrans" cxnId="{FD6D712C-2FE4-40FD-B370-D971A66C05C7}">
      <dgm:prSet/>
      <dgm:spPr/>
      <dgm:t>
        <a:bodyPr/>
        <a:lstStyle/>
        <a:p>
          <a:endParaRPr lang="en-IN"/>
        </a:p>
      </dgm:t>
    </dgm:pt>
    <dgm:pt modelId="{6EA0F184-40BE-40AE-A78E-E44166883091}" type="sibTrans" cxnId="{FD6D712C-2FE4-40FD-B370-D971A66C05C7}">
      <dgm:prSet/>
      <dgm:spPr/>
      <dgm:t>
        <a:bodyPr/>
        <a:lstStyle/>
        <a:p>
          <a:endParaRPr lang="en-IN"/>
        </a:p>
      </dgm:t>
    </dgm:pt>
    <dgm:pt modelId="{3E27FF35-48C3-49AE-9502-A05E0F52295E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Full name of the student.</a:t>
          </a:r>
          <a:endParaRPr lang="en-US" b="0" i="0" dirty="0">
            <a:effectLst/>
            <a:latin typeface="Söhne"/>
          </a:endParaRPr>
        </a:p>
      </dgm:t>
    </dgm:pt>
    <dgm:pt modelId="{F705F2B3-6988-432A-9384-FF2C1825FDDF}" type="parTrans" cxnId="{7B602D00-2F6E-4D85-BAA3-B451453CBF28}">
      <dgm:prSet/>
      <dgm:spPr/>
      <dgm:t>
        <a:bodyPr/>
        <a:lstStyle/>
        <a:p>
          <a:endParaRPr lang="en-IN"/>
        </a:p>
      </dgm:t>
    </dgm:pt>
    <dgm:pt modelId="{AB42123F-B8B2-40DD-9B73-FA03C5E7D0E5}" type="sibTrans" cxnId="{7B602D00-2F6E-4D85-BAA3-B451453CBF28}">
      <dgm:prSet/>
      <dgm:spPr/>
      <dgm:t>
        <a:bodyPr/>
        <a:lstStyle/>
        <a:p>
          <a:endParaRPr lang="en-IN"/>
        </a:p>
      </dgm:t>
    </dgm:pt>
    <dgm:pt modelId="{95344319-6509-48C4-AA23-3CC70A903296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PASSWORD (ENCRYPTED):</a:t>
          </a:r>
          <a:endParaRPr lang="en-US" b="0" i="0" dirty="0">
            <a:effectLst/>
            <a:latin typeface="Söhne"/>
          </a:endParaRPr>
        </a:p>
      </dgm:t>
    </dgm:pt>
    <dgm:pt modelId="{E0878FCF-EAE9-4C3E-A2A6-0D7C31DDAD07}" type="parTrans" cxnId="{DDEDA5A0-5295-463D-BD72-FCACD37466A8}">
      <dgm:prSet/>
      <dgm:spPr/>
      <dgm:t>
        <a:bodyPr/>
        <a:lstStyle/>
        <a:p>
          <a:endParaRPr lang="en-IN"/>
        </a:p>
      </dgm:t>
    </dgm:pt>
    <dgm:pt modelId="{97BEB7C7-C349-4BAD-B750-A040E8933C6D}" type="sibTrans" cxnId="{DDEDA5A0-5295-463D-BD72-FCACD37466A8}">
      <dgm:prSet/>
      <dgm:spPr/>
      <dgm:t>
        <a:bodyPr/>
        <a:lstStyle/>
        <a:p>
          <a:endParaRPr lang="en-IN"/>
        </a:p>
      </dgm:t>
    </dgm:pt>
    <dgm:pt modelId="{A18A959E-DE1B-4D18-B0BB-C26605F3D17C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Encrypted password for secure authentication.</a:t>
          </a:r>
          <a:endParaRPr lang="en-US" b="0" i="0" dirty="0">
            <a:effectLst/>
            <a:latin typeface="Söhne"/>
          </a:endParaRPr>
        </a:p>
      </dgm:t>
    </dgm:pt>
    <dgm:pt modelId="{BDAEDEB8-8992-4A1D-833C-C177DDA951B4}" type="parTrans" cxnId="{E6758F69-E93A-42B1-8FE1-DD174455E4B4}">
      <dgm:prSet/>
      <dgm:spPr/>
      <dgm:t>
        <a:bodyPr/>
        <a:lstStyle/>
        <a:p>
          <a:endParaRPr lang="en-IN"/>
        </a:p>
      </dgm:t>
    </dgm:pt>
    <dgm:pt modelId="{DFFD1D1E-4324-450A-99D1-875600378B03}" type="sibTrans" cxnId="{E6758F69-E93A-42B1-8FE1-DD174455E4B4}">
      <dgm:prSet/>
      <dgm:spPr/>
      <dgm:t>
        <a:bodyPr/>
        <a:lstStyle/>
        <a:p>
          <a:endParaRPr lang="en-IN"/>
        </a:p>
      </dgm:t>
    </dgm:pt>
    <dgm:pt modelId="{3DFDDD53-5CE4-490C-A351-23E7CBF60FF7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GENDER:</a:t>
          </a:r>
          <a:endParaRPr lang="en-US" b="0" i="0" dirty="0">
            <a:effectLst/>
            <a:latin typeface="Söhne"/>
          </a:endParaRPr>
        </a:p>
      </dgm:t>
    </dgm:pt>
    <dgm:pt modelId="{051FD9EB-D310-4F98-9102-6CB74994EA31}" type="parTrans" cxnId="{277C502F-70EE-49E2-9C22-BFD7C060B030}">
      <dgm:prSet/>
      <dgm:spPr/>
      <dgm:t>
        <a:bodyPr/>
        <a:lstStyle/>
        <a:p>
          <a:endParaRPr lang="en-IN"/>
        </a:p>
      </dgm:t>
    </dgm:pt>
    <dgm:pt modelId="{C245D47E-C942-44FF-B9E0-EB009D598452}" type="sibTrans" cxnId="{277C502F-70EE-49E2-9C22-BFD7C060B030}">
      <dgm:prSet/>
      <dgm:spPr/>
      <dgm:t>
        <a:bodyPr/>
        <a:lstStyle/>
        <a:p>
          <a:endParaRPr lang="en-IN"/>
        </a:p>
      </dgm:t>
    </dgm:pt>
    <dgm:pt modelId="{A024C8F4-41AE-4419-9E57-936A17C5C75D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Gender of the student.</a:t>
          </a:r>
          <a:endParaRPr lang="en-US" b="0" i="0" dirty="0">
            <a:effectLst/>
            <a:latin typeface="Söhne"/>
          </a:endParaRPr>
        </a:p>
      </dgm:t>
    </dgm:pt>
    <dgm:pt modelId="{71951104-FED9-44B3-BCD8-AF7E93EBFBB7}" type="parTrans" cxnId="{67017291-BEC4-4405-A059-F3050154F2AD}">
      <dgm:prSet/>
      <dgm:spPr/>
      <dgm:t>
        <a:bodyPr/>
        <a:lstStyle/>
        <a:p>
          <a:endParaRPr lang="en-IN"/>
        </a:p>
      </dgm:t>
    </dgm:pt>
    <dgm:pt modelId="{C5B1227E-905D-419B-A8CF-8DBD1F3B5268}" type="sibTrans" cxnId="{67017291-BEC4-4405-A059-F3050154F2AD}">
      <dgm:prSet/>
      <dgm:spPr/>
      <dgm:t>
        <a:bodyPr/>
        <a:lstStyle/>
        <a:p>
          <a:endParaRPr lang="en-IN"/>
        </a:p>
      </dgm:t>
    </dgm:pt>
    <dgm:pt modelId="{91554D3B-734B-4A75-955F-7A173806A72F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EMAIL:</a:t>
          </a:r>
          <a:endParaRPr lang="en-US" b="0" i="0" dirty="0">
            <a:effectLst/>
            <a:latin typeface="Söhne"/>
          </a:endParaRPr>
        </a:p>
      </dgm:t>
    </dgm:pt>
    <dgm:pt modelId="{D5B2D9AE-12EA-46B7-96DE-EEDDD9C1CD37}" type="parTrans" cxnId="{38741184-159C-4EE8-B841-E8650BF9F704}">
      <dgm:prSet/>
      <dgm:spPr/>
      <dgm:t>
        <a:bodyPr/>
        <a:lstStyle/>
        <a:p>
          <a:endParaRPr lang="en-IN"/>
        </a:p>
      </dgm:t>
    </dgm:pt>
    <dgm:pt modelId="{985CF79B-B04D-4E8D-B252-3B22219C4A85}" type="sibTrans" cxnId="{38741184-159C-4EE8-B841-E8650BF9F704}">
      <dgm:prSet/>
      <dgm:spPr/>
      <dgm:t>
        <a:bodyPr/>
        <a:lstStyle/>
        <a:p>
          <a:endParaRPr lang="en-IN"/>
        </a:p>
      </dgm:t>
    </dgm:pt>
    <dgm:pt modelId="{526EB99D-6955-4E72-81A9-1E644972EA47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Email address of the student.</a:t>
          </a:r>
          <a:endParaRPr lang="en-US" b="0" i="0" dirty="0">
            <a:effectLst/>
            <a:latin typeface="Söhne"/>
          </a:endParaRPr>
        </a:p>
      </dgm:t>
    </dgm:pt>
    <dgm:pt modelId="{52E42B94-62E0-4883-8861-FB2DBB0C2E51}" type="parTrans" cxnId="{AA17D83F-DC21-4C08-ABAE-EA7E27A2AD00}">
      <dgm:prSet/>
      <dgm:spPr/>
      <dgm:t>
        <a:bodyPr/>
        <a:lstStyle/>
        <a:p>
          <a:endParaRPr lang="en-IN"/>
        </a:p>
      </dgm:t>
    </dgm:pt>
    <dgm:pt modelId="{B828392B-00D1-45C1-8106-0AD8B46F5DFE}" type="sibTrans" cxnId="{AA17D83F-DC21-4C08-ABAE-EA7E27A2AD00}">
      <dgm:prSet/>
      <dgm:spPr/>
      <dgm:t>
        <a:bodyPr/>
        <a:lstStyle/>
        <a:p>
          <a:endParaRPr lang="en-IN"/>
        </a:p>
      </dgm:t>
    </dgm:pt>
    <dgm:pt modelId="{2A9C5CB4-F5A6-4C7A-A98F-C930B15264B1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YEAR OF JOINING:</a:t>
          </a:r>
          <a:endParaRPr lang="en-US" b="0" i="0" dirty="0">
            <a:effectLst/>
            <a:latin typeface="Söhne"/>
          </a:endParaRPr>
        </a:p>
      </dgm:t>
    </dgm:pt>
    <dgm:pt modelId="{D82EE70F-AA39-4FC0-A49C-87D17886584A}" type="parTrans" cxnId="{93E829D6-34CD-4E56-B00B-AECF571126AB}">
      <dgm:prSet/>
      <dgm:spPr/>
      <dgm:t>
        <a:bodyPr/>
        <a:lstStyle/>
        <a:p>
          <a:endParaRPr lang="en-IN"/>
        </a:p>
      </dgm:t>
    </dgm:pt>
    <dgm:pt modelId="{50A42BBF-FCE7-46A8-8C9B-D6343C28CCE9}" type="sibTrans" cxnId="{93E829D6-34CD-4E56-B00B-AECF571126AB}">
      <dgm:prSet/>
      <dgm:spPr/>
      <dgm:t>
        <a:bodyPr/>
        <a:lstStyle/>
        <a:p>
          <a:endParaRPr lang="en-IN"/>
        </a:p>
      </dgm:t>
    </dgm:pt>
    <dgm:pt modelId="{6F27984E-4CA6-4D17-8A3A-45E896EDCB25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Year when the student joined the institution.</a:t>
          </a:r>
          <a:endParaRPr lang="en-US" b="0" i="0" dirty="0">
            <a:effectLst/>
            <a:latin typeface="Söhne"/>
          </a:endParaRPr>
        </a:p>
      </dgm:t>
    </dgm:pt>
    <dgm:pt modelId="{C38F0918-AD5F-4CCE-9CE0-EACA4331930F}" type="parTrans" cxnId="{30557D90-B741-4B34-8D42-4FE0BD379513}">
      <dgm:prSet/>
      <dgm:spPr/>
      <dgm:t>
        <a:bodyPr/>
        <a:lstStyle/>
        <a:p>
          <a:endParaRPr lang="en-IN"/>
        </a:p>
      </dgm:t>
    </dgm:pt>
    <dgm:pt modelId="{CE6EEA82-3204-492D-B3A0-BA0A96E7E48E}" type="sibTrans" cxnId="{30557D90-B741-4B34-8D42-4FE0BD379513}">
      <dgm:prSet/>
      <dgm:spPr/>
      <dgm:t>
        <a:bodyPr/>
        <a:lstStyle/>
        <a:p>
          <a:endParaRPr lang="en-IN"/>
        </a:p>
      </dgm:t>
    </dgm:pt>
    <dgm:pt modelId="{F15DDBAD-31D6-4217-90B1-7A9A414B46BD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SHIFT:</a:t>
          </a:r>
          <a:endParaRPr lang="en-US" b="0" i="0" dirty="0">
            <a:effectLst/>
            <a:latin typeface="Söhne"/>
          </a:endParaRPr>
        </a:p>
      </dgm:t>
    </dgm:pt>
    <dgm:pt modelId="{74C5AA33-37F3-42F1-8D92-6BB52AF0F70A}" type="parTrans" cxnId="{B09F1119-21EA-4715-847F-77F5C2D6ED77}">
      <dgm:prSet/>
      <dgm:spPr/>
      <dgm:t>
        <a:bodyPr/>
        <a:lstStyle/>
        <a:p>
          <a:endParaRPr lang="en-IN"/>
        </a:p>
      </dgm:t>
    </dgm:pt>
    <dgm:pt modelId="{7FF1B2D4-AF53-439D-8456-65864B27FDC2}" type="sibTrans" cxnId="{B09F1119-21EA-4715-847F-77F5C2D6ED77}">
      <dgm:prSet/>
      <dgm:spPr/>
      <dgm:t>
        <a:bodyPr/>
        <a:lstStyle/>
        <a:p>
          <a:endParaRPr lang="en-IN"/>
        </a:p>
      </dgm:t>
    </dgm:pt>
    <dgm:pt modelId="{2D989D88-91D2-43C6-8BE0-8B1C9E38467F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Shift in which the student is enrolled (e.g., morning, evening).</a:t>
          </a:r>
          <a:endParaRPr lang="en-US" b="0" i="0" dirty="0">
            <a:effectLst/>
            <a:latin typeface="Söhne"/>
          </a:endParaRPr>
        </a:p>
      </dgm:t>
    </dgm:pt>
    <dgm:pt modelId="{F2DF86DA-0011-4BF3-A10C-F83F05DAD931}" type="parTrans" cxnId="{31D3B219-C4A1-4C40-A21A-C7A88E612AA6}">
      <dgm:prSet/>
      <dgm:spPr/>
      <dgm:t>
        <a:bodyPr/>
        <a:lstStyle/>
        <a:p>
          <a:endParaRPr lang="en-IN"/>
        </a:p>
      </dgm:t>
    </dgm:pt>
    <dgm:pt modelId="{326B79BE-8557-4005-B3DE-B84087F0BCBC}" type="sibTrans" cxnId="{31D3B219-C4A1-4C40-A21A-C7A88E612AA6}">
      <dgm:prSet/>
      <dgm:spPr/>
      <dgm:t>
        <a:bodyPr/>
        <a:lstStyle/>
        <a:p>
          <a:endParaRPr lang="en-IN"/>
        </a:p>
      </dgm:t>
    </dgm:pt>
    <dgm:pt modelId="{EA0A11E3-C0F7-43A9-B1BE-21013D93A9E3}" type="pres">
      <dgm:prSet presAssocID="{71B967E8-0037-4439-999E-7DA2B2EF2FA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517CF70E-151A-42A3-AB6E-860300CDC33B}" type="pres">
      <dgm:prSet presAssocID="{9A605177-E8FC-486E-8DB9-31B3B87ECDD6}" presName="composite" presStyleCnt="0"/>
      <dgm:spPr/>
    </dgm:pt>
    <dgm:pt modelId="{ED638F22-F600-45AE-A7E9-5E31DA13B3FF}" type="pres">
      <dgm:prSet presAssocID="{9A605177-E8FC-486E-8DB9-31B3B87ECDD6}" presName="FirstChild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5C7F2255-5D2E-4343-86B7-311E213732A7}" type="pres">
      <dgm:prSet presAssocID="{9A605177-E8FC-486E-8DB9-31B3B87ECDD6}" presName="Parent" presStyleLbl="alignNode1" presStyleIdx="0" presStyleCnt="8">
        <dgm:presLayoutVars>
          <dgm:chMax val="3"/>
          <dgm:chPref val="3"/>
          <dgm:bulletEnabled val="1"/>
        </dgm:presLayoutVars>
      </dgm:prSet>
      <dgm:spPr/>
    </dgm:pt>
    <dgm:pt modelId="{10587560-F3A8-4164-A58F-5D093CD69D49}" type="pres">
      <dgm:prSet presAssocID="{9A605177-E8FC-486E-8DB9-31B3B87ECDD6}" presName="Accent" presStyleLbl="parChTrans1D1" presStyleIdx="0" presStyleCnt="8"/>
      <dgm:spPr/>
    </dgm:pt>
    <dgm:pt modelId="{36F5BBF2-D180-491D-9592-7B163399B672}" type="pres">
      <dgm:prSet presAssocID="{B9B6F9DD-2699-4920-A49E-5A76C1CA75EB}" presName="sibTrans" presStyleCnt="0"/>
      <dgm:spPr/>
    </dgm:pt>
    <dgm:pt modelId="{4E3D53C4-37AE-4917-AC0B-75423E88BAFD}" type="pres">
      <dgm:prSet presAssocID="{3526C26C-4753-4C1D-8FC2-12FB9B77E105}" presName="composite" presStyleCnt="0"/>
      <dgm:spPr/>
    </dgm:pt>
    <dgm:pt modelId="{BEF81A8C-2514-41E1-BCBB-918FA341D9B9}" type="pres">
      <dgm:prSet presAssocID="{3526C26C-4753-4C1D-8FC2-12FB9B77E105}" presName="First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7B0D07DB-D766-4739-99C0-95FC9242CE3F}" type="pres">
      <dgm:prSet presAssocID="{3526C26C-4753-4C1D-8FC2-12FB9B77E105}" presName="Parent" presStyleLbl="alignNode1" presStyleIdx="1" presStyleCnt="8">
        <dgm:presLayoutVars>
          <dgm:chMax val="3"/>
          <dgm:chPref val="3"/>
          <dgm:bulletEnabled val="1"/>
        </dgm:presLayoutVars>
      </dgm:prSet>
      <dgm:spPr/>
    </dgm:pt>
    <dgm:pt modelId="{3F5F0858-C536-4D12-B44D-CF8CF78C3CE4}" type="pres">
      <dgm:prSet presAssocID="{3526C26C-4753-4C1D-8FC2-12FB9B77E105}" presName="Accent" presStyleLbl="parChTrans1D1" presStyleIdx="1" presStyleCnt="8"/>
      <dgm:spPr/>
    </dgm:pt>
    <dgm:pt modelId="{B821534A-B951-4D46-B974-654071DF1ADE}" type="pres">
      <dgm:prSet presAssocID="{59834899-BAED-4FFA-A16A-36A7D5A58EE4}" presName="sibTrans" presStyleCnt="0"/>
      <dgm:spPr/>
    </dgm:pt>
    <dgm:pt modelId="{5924D70B-C82E-4431-AAD6-78D0FC78AA54}" type="pres">
      <dgm:prSet presAssocID="{7D14824D-CF38-47C1-B944-1E773BD14133}" presName="composite" presStyleCnt="0"/>
      <dgm:spPr/>
    </dgm:pt>
    <dgm:pt modelId="{8B7F232A-D949-48FA-8296-2FEB333F00D2}" type="pres">
      <dgm:prSet presAssocID="{7D14824D-CF38-47C1-B944-1E773BD14133}" presName="First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D9ECBC2B-7390-4334-AEC2-0C83DBFEF0A9}" type="pres">
      <dgm:prSet presAssocID="{7D14824D-CF38-47C1-B944-1E773BD14133}" presName="Parent" presStyleLbl="alignNode1" presStyleIdx="2" presStyleCnt="8">
        <dgm:presLayoutVars>
          <dgm:chMax val="3"/>
          <dgm:chPref val="3"/>
          <dgm:bulletEnabled val="1"/>
        </dgm:presLayoutVars>
      </dgm:prSet>
      <dgm:spPr/>
    </dgm:pt>
    <dgm:pt modelId="{56184920-E080-40D5-88B5-1C175ADD67D7}" type="pres">
      <dgm:prSet presAssocID="{7D14824D-CF38-47C1-B944-1E773BD14133}" presName="Accent" presStyleLbl="parChTrans1D1" presStyleIdx="2" presStyleCnt="8"/>
      <dgm:spPr/>
    </dgm:pt>
    <dgm:pt modelId="{5774E670-495C-4D42-B2E1-63CC963457FD}" type="pres">
      <dgm:prSet presAssocID="{6EA0F184-40BE-40AE-A78E-E44166883091}" presName="sibTrans" presStyleCnt="0"/>
      <dgm:spPr/>
    </dgm:pt>
    <dgm:pt modelId="{1B956098-BB4A-4B89-B287-26A8DA948392}" type="pres">
      <dgm:prSet presAssocID="{95344319-6509-48C4-AA23-3CC70A903296}" presName="composite" presStyleCnt="0"/>
      <dgm:spPr/>
    </dgm:pt>
    <dgm:pt modelId="{9E444674-32CC-4088-BB88-42949AB0234C}" type="pres">
      <dgm:prSet presAssocID="{95344319-6509-48C4-AA23-3CC70A903296}" presName="First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99E310AC-75CB-4C7F-99A8-74176FCB8C82}" type="pres">
      <dgm:prSet presAssocID="{95344319-6509-48C4-AA23-3CC70A903296}" presName="Parent" presStyleLbl="alignNode1" presStyleIdx="3" presStyleCnt="8">
        <dgm:presLayoutVars>
          <dgm:chMax val="3"/>
          <dgm:chPref val="3"/>
          <dgm:bulletEnabled val="1"/>
        </dgm:presLayoutVars>
      </dgm:prSet>
      <dgm:spPr/>
    </dgm:pt>
    <dgm:pt modelId="{9A54DFF1-A64F-4FED-8F93-6F436C439D29}" type="pres">
      <dgm:prSet presAssocID="{95344319-6509-48C4-AA23-3CC70A903296}" presName="Accent" presStyleLbl="parChTrans1D1" presStyleIdx="3" presStyleCnt="8"/>
      <dgm:spPr/>
    </dgm:pt>
    <dgm:pt modelId="{40140E11-FDF1-4B92-AF7E-52CE1A04DA60}" type="pres">
      <dgm:prSet presAssocID="{97BEB7C7-C349-4BAD-B750-A040E8933C6D}" presName="sibTrans" presStyleCnt="0"/>
      <dgm:spPr/>
    </dgm:pt>
    <dgm:pt modelId="{E3C02951-8813-4F18-9276-6AE9B58B3C4B}" type="pres">
      <dgm:prSet presAssocID="{3DFDDD53-5CE4-490C-A351-23E7CBF60FF7}" presName="composite" presStyleCnt="0"/>
      <dgm:spPr/>
    </dgm:pt>
    <dgm:pt modelId="{0E5FA68B-D0FB-4AFE-AB45-26FCA970A386}" type="pres">
      <dgm:prSet presAssocID="{3DFDDD53-5CE4-490C-A351-23E7CBF60FF7}" presName="First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C9AA502A-F12F-45BA-97A0-511F74566D02}" type="pres">
      <dgm:prSet presAssocID="{3DFDDD53-5CE4-490C-A351-23E7CBF60FF7}" presName="Parent" presStyleLbl="alignNode1" presStyleIdx="4" presStyleCnt="8">
        <dgm:presLayoutVars>
          <dgm:chMax val="3"/>
          <dgm:chPref val="3"/>
          <dgm:bulletEnabled val="1"/>
        </dgm:presLayoutVars>
      </dgm:prSet>
      <dgm:spPr/>
    </dgm:pt>
    <dgm:pt modelId="{00765432-6B25-4BE2-AC55-490DE9206A24}" type="pres">
      <dgm:prSet presAssocID="{3DFDDD53-5CE4-490C-A351-23E7CBF60FF7}" presName="Accent" presStyleLbl="parChTrans1D1" presStyleIdx="4" presStyleCnt="8"/>
      <dgm:spPr/>
    </dgm:pt>
    <dgm:pt modelId="{8D68A872-D763-4AEA-A4C5-452F3A3C6950}" type="pres">
      <dgm:prSet presAssocID="{C245D47E-C942-44FF-B9E0-EB009D598452}" presName="sibTrans" presStyleCnt="0"/>
      <dgm:spPr/>
    </dgm:pt>
    <dgm:pt modelId="{EF9B5618-C218-4F2D-A9C8-C4E4B3515C7F}" type="pres">
      <dgm:prSet presAssocID="{91554D3B-734B-4A75-955F-7A173806A72F}" presName="composite" presStyleCnt="0"/>
      <dgm:spPr/>
    </dgm:pt>
    <dgm:pt modelId="{C60C2243-D711-4BF4-9201-F3689A36535F}" type="pres">
      <dgm:prSet presAssocID="{91554D3B-734B-4A75-955F-7A173806A72F}" presName="First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B28A9735-3675-4C88-A726-81085E79BE65}" type="pres">
      <dgm:prSet presAssocID="{91554D3B-734B-4A75-955F-7A173806A72F}" presName="Parent" presStyleLbl="alignNode1" presStyleIdx="5" presStyleCnt="8">
        <dgm:presLayoutVars>
          <dgm:chMax val="3"/>
          <dgm:chPref val="3"/>
          <dgm:bulletEnabled val="1"/>
        </dgm:presLayoutVars>
      </dgm:prSet>
      <dgm:spPr/>
    </dgm:pt>
    <dgm:pt modelId="{3DE453A8-4CFC-4FE6-9DA8-1711B7AC78E8}" type="pres">
      <dgm:prSet presAssocID="{91554D3B-734B-4A75-955F-7A173806A72F}" presName="Accent" presStyleLbl="parChTrans1D1" presStyleIdx="5" presStyleCnt="8"/>
      <dgm:spPr/>
    </dgm:pt>
    <dgm:pt modelId="{94D318B3-F62A-4F31-9744-FB38D22DD106}" type="pres">
      <dgm:prSet presAssocID="{985CF79B-B04D-4E8D-B252-3B22219C4A85}" presName="sibTrans" presStyleCnt="0"/>
      <dgm:spPr/>
    </dgm:pt>
    <dgm:pt modelId="{22D88454-86CE-4C79-B809-19410FD88670}" type="pres">
      <dgm:prSet presAssocID="{2A9C5CB4-F5A6-4C7A-A98F-C930B15264B1}" presName="composite" presStyleCnt="0"/>
      <dgm:spPr/>
    </dgm:pt>
    <dgm:pt modelId="{EAD5B83F-404A-4BE3-965A-8D51AE022503}" type="pres">
      <dgm:prSet presAssocID="{2A9C5CB4-F5A6-4C7A-A98F-C930B15264B1}" presName="First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C635DB1D-4CE1-4E48-A320-F22D0B181B1C}" type="pres">
      <dgm:prSet presAssocID="{2A9C5CB4-F5A6-4C7A-A98F-C930B15264B1}" presName="Parent" presStyleLbl="alignNode1" presStyleIdx="6" presStyleCnt="8">
        <dgm:presLayoutVars>
          <dgm:chMax val="3"/>
          <dgm:chPref val="3"/>
          <dgm:bulletEnabled val="1"/>
        </dgm:presLayoutVars>
      </dgm:prSet>
      <dgm:spPr/>
    </dgm:pt>
    <dgm:pt modelId="{C3903167-2E10-441C-B0D3-09F2BAED6D14}" type="pres">
      <dgm:prSet presAssocID="{2A9C5CB4-F5A6-4C7A-A98F-C930B15264B1}" presName="Accent" presStyleLbl="parChTrans1D1" presStyleIdx="6" presStyleCnt="8"/>
      <dgm:spPr/>
    </dgm:pt>
    <dgm:pt modelId="{BB085845-862F-4A51-A34B-915EF3A2CEDB}" type="pres">
      <dgm:prSet presAssocID="{50A42BBF-FCE7-46A8-8C9B-D6343C28CCE9}" presName="sibTrans" presStyleCnt="0"/>
      <dgm:spPr/>
    </dgm:pt>
    <dgm:pt modelId="{89C2A483-0F54-408A-9211-ADB7126CE27F}" type="pres">
      <dgm:prSet presAssocID="{F15DDBAD-31D6-4217-90B1-7A9A414B46BD}" presName="composite" presStyleCnt="0"/>
      <dgm:spPr/>
    </dgm:pt>
    <dgm:pt modelId="{857DD31C-8DEF-43A6-8F27-CE5041524EFB}" type="pres">
      <dgm:prSet presAssocID="{F15DDBAD-31D6-4217-90B1-7A9A414B46BD}" presName="FirstChild" presStyleLbl="revTx" presStyleIdx="7" presStyleCnt="8">
        <dgm:presLayoutVars>
          <dgm:chMax val="0"/>
          <dgm:chPref val="0"/>
          <dgm:bulletEnabled val="1"/>
        </dgm:presLayoutVars>
      </dgm:prSet>
      <dgm:spPr/>
    </dgm:pt>
    <dgm:pt modelId="{7D632E2D-2EED-4495-84A8-1B33AC422E24}" type="pres">
      <dgm:prSet presAssocID="{F15DDBAD-31D6-4217-90B1-7A9A414B46BD}" presName="Parent" presStyleLbl="alignNode1" presStyleIdx="7" presStyleCnt="8">
        <dgm:presLayoutVars>
          <dgm:chMax val="3"/>
          <dgm:chPref val="3"/>
          <dgm:bulletEnabled val="1"/>
        </dgm:presLayoutVars>
      </dgm:prSet>
      <dgm:spPr/>
    </dgm:pt>
    <dgm:pt modelId="{D3ECB736-BBBE-44DB-A069-1D37B161E622}" type="pres">
      <dgm:prSet presAssocID="{F15DDBAD-31D6-4217-90B1-7A9A414B46BD}" presName="Accent" presStyleLbl="parChTrans1D1" presStyleIdx="7" presStyleCnt="8"/>
      <dgm:spPr/>
    </dgm:pt>
  </dgm:ptLst>
  <dgm:cxnLst>
    <dgm:cxn modelId="{7B602D00-2F6E-4D85-BAA3-B451453CBF28}" srcId="{7D14824D-CF38-47C1-B944-1E773BD14133}" destId="{3E27FF35-48C3-49AE-9502-A05E0F52295E}" srcOrd="0" destOrd="0" parTransId="{F705F2B3-6988-432A-9384-FF2C1825FDDF}" sibTransId="{AB42123F-B8B2-40DD-9B73-FA03C5E7D0E5}"/>
    <dgm:cxn modelId="{EB4FB402-8D58-49FF-B5C6-356F612CBD6C}" srcId="{9A605177-E8FC-486E-8DB9-31B3B87ECDD6}" destId="{8CE96D14-92C0-4549-8B8A-39EA8D1C4828}" srcOrd="0" destOrd="0" parTransId="{F2C1B79A-647D-435E-A69A-5AF3E4866067}" sibTransId="{9321BC15-7811-46DA-999A-F88E88C70C85}"/>
    <dgm:cxn modelId="{B09F1119-21EA-4715-847F-77F5C2D6ED77}" srcId="{71B967E8-0037-4439-999E-7DA2B2EF2FAD}" destId="{F15DDBAD-31D6-4217-90B1-7A9A414B46BD}" srcOrd="7" destOrd="0" parTransId="{74C5AA33-37F3-42F1-8D92-6BB52AF0F70A}" sibTransId="{7FF1B2D4-AF53-439D-8456-65864B27FDC2}"/>
    <dgm:cxn modelId="{31D3B219-C4A1-4C40-A21A-C7A88E612AA6}" srcId="{F15DDBAD-31D6-4217-90B1-7A9A414B46BD}" destId="{2D989D88-91D2-43C6-8BE0-8B1C9E38467F}" srcOrd="0" destOrd="0" parTransId="{F2DF86DA-0011-4BF3-A10C-F83F05DAD931}" sibTransId="{326B79BE-8557-4005-B3DE-B84087F0BCBC}"/>
    <dgm:cxn modelId="{B936B61A-6E2B-4BA8-92EB-3D64DEC423F8}" type="presOf" srcId="{3E27FF35-48C3-49AE-9502-A05E0F52295E}" destId="{8B7F232A-D949-48FA-8296-2FEB333F00D2}" srcOrd="0" destOrd="0" presId="urn:microsoft.com/office/officeart/2011/layout/TabList"/>
    <dgm:cxn modelId="{2A1B8C22-40D2-4810-BCFC-2D9BC57EE9AC}" type="presOf" srcId="{6F27984E-4CA6-4D17-8A3A-45E896EDCB25}" destId="{EAD5B83F-404A-4BE3-965A-8D51AE022503}" srcOrd="0" destOrd="0" presId="urn:microsoft.com/office/officeart/2011/layout/TabList"/>
    <dgm:cxn modelId="{96A22423-C639-49B4-B6DD-15AF4390EBC9}" type="presOf" srcId="{A976F309-13DA-436A-90EA-94E0AA7D0469}" destId="{BEF81A8C-2514-41E1-BCBB-918FA341D9B9}" srcOrd="0" destOrd="0" presId="urn:microsoft.com/office/officeart/2011/layout/TabList"/>
    <dgm:cxn modelId="{D725BA25-CEC3-4540-8A2E-1B69772671EF}" srcId="{3526C26C-4753-4C1D-8FC2-12FB9B77E105}" destId="{A976F309-13DA-436A-90EA-94E0AA7D0469}" srcOrd="0" destOrd="0" parTransId="{3DBCE790-6971-47C2-8F66-AD1ED8E79B97}" sibTransId="{D43ECBD1-2CFB-472E-90D5-960845A813C5}"/>
    <dgm:cxn modelId="{FD6D712C-2FE4-40FD-B370-D971A66C05C7}" srcId="{71B967E8-0037-4439-999E-7DA2B2EF2FAD}" destId="{7D14824D-CF38-47C1-B944-1E773BD14133}" srcOrd="2" destOrd="0" parTransId="{A0016277-3DAF-43D4-8A43-FFC0D0B1C55F}" sibTransId="{6EA0F184-40BE-40AE-A78E-E44166883091}"/>
    <dgm:cxn modelId="{277C502F-70EE-49E2-9C22-BFD7C060B030}" srcId="{71B967E8-0037-4439-999E-7DA2B2EF2FAD}" destId="{3DFDDD53-5CE4-490C-A351-23E7CBF60FF7}" srcOrd="4" destOrd="0" parTransId="{051FD9EB-D310-4F98-9102-6CB74994EA31}" sibTransId="{C245D47E-C942-44FF-B9E0-EB009D598452}"/>
    <dgm:cxn modelId="{56451A37-1F0B-49E9-AF80-71D85D144CDA}" srcId="{71B967E8-0037-4439-999E-7DA2B2EF2FAD}" destId="{3526C26C-4753-4C1D-8FC2-12FB9B77E105}" srcOrd="1" destOrd="0" parTransId="{F58765D3-D08A-4C10-862D-5912EE6E359E}" sibTransId="{59834899-BAED-4FFA-A16A-36A7D5A58EE4}"/>
    <dgm:cxn modelId="{AA17D83F-DC21-4C08-ABAE-EA7E27A2AD00}" srcId="{91554D3B-734B-4A75-955F-7A173806A72F}" destId="{526EB99D-6955-4E72-81A9-1E644972EA47}" srcOrd="0" destOrd="0" parTransId="{52E42B94-62E0-4883-8861-FB2DBB0C2E51}" sibTransId="{B828392B-00D1-45C1-8106-0AD8B46F5DFE}"/>
    <dgm:cxn modelId="{E6758F69-E93A-42B1-8FE1-DD174455E4B4}" srcId="{95344319-6509-48C4-AA23-3CC70A903296}" destId="{A18A959E-DE1B-4D18-B0BB-C26605F3D17C}" srcOrd="0" destOrd="0" parTransId="{BDAEDEB8-8992-4A1D-833C-C177DDA951B4}" sibTransId="{DFFD1D1E-4324-450A-99D1-875600378B03}"/>
    <dgm:cxn modelId="{4A2B206D-9DD7-4663-8D16-774C4FD91E4A}" srcId="{71B967E8-0037-4439-999E-7DA2B2EF2FAD}" destId="{9A605177-E8FC-486E-8DB9-31B3B87ECDD6}" srcOrd="0" destOrd="0" parTransId="{728F6A74-D784-457F-9F6A-E2A399D7C966}" sibTransId="{B9B6F9DD-2699-4920-A49E-5A76C1CA75EB}"/>
    <dgm:cxn modelId="{9A236F76-1023-4232-A1E1-319553D83043}" type="presOf" srcId="{3526C26C-4753-4C1D-8FC2-12FB9B77E105}" destId="{7B0D07DB-D766-4739-99C0-95FC9242CE3F}" srcOrd="0" destOrd="0" presId="urn:microsoft.com/office/officeart/2011/layout/TabList"/>
    <dgm:cxn modelId="{39296B78-BB70-484B-855C-B72540BEE47E}" type="presOf" srcId="{91554D3B-734B-4A75-955F-7A173806A72F}" destId="{B28A9735-3675-4C88-A726-81085E79BE65}" srcOrd="0" destOrd="0" presId="urn:microsoft.com/office/officeart/2011/layout/TabList"/>
    <dgm:cxn modelId="{141DF083-EFB4-42F3-BA0A-026788649EF9}" type="presOf" srcId="{F15DDBAD-31D6-4217-90B1-7A9A414B46BD}" destId="{7D632E2D-2EED-4495-84A8-1B33AC422E24}" srcOrd="0" destOrd="0" presId="urn:microsoft.com/office/officeart/2011/layout/TabList"/>
    <dgm:cxn modelId="{38741184-159C-4EE8-B841-E8650BF9F704}" srcId="{71B967E8-0037-4439-999E-7DA2B2EF2FAD}" destId="{91554D3B-734B-4A75-955F-7A173806A72F}" srcOrd="5" destOrd="0" parTransId="{D5B2D9AE-12EA-46B7-96DE-EEDDD9C1CD37}" sibTransId="{985CF79B-B04D-4E8D-B252-3B22219C4A85}"/>
    <dgm:cxn modelId="{727E398F-C124-402E-82FF-42EFF62B480D}" type="presOf" srcId="{71B967E8-0037-4439-999E-7DA2B2EF2FAD}" destId="{EA0A11E3-C0F7-43A9-B1BE-21013D93A9E3}" srcOrd="0" destOrd="0" presId="urn:microsoft.com/office/officeart/2011/layout/TabList"/>
    <dgm:cxn modelId="{30557D90-B741-4B34-8D42-4FE0BD379513}" srcId="{2A9C5CB4-F5A6-4C7A-A98F-C930B15264B1}" destId="{6F27984E-4CA6-4D17-8A3A-45E896EDCB25}" srcOrd="0" destOrd="0" parTransId="{C38F0918-AD5F-4CCE-9CE0-EACA4331930F}" sibTransId="{CE6EEA82-3204-492D-B3A0-BA0A96E7E48E}"/>
    <dgm:cxn modelId="{67017291-BEC4-4405-A059-F3050154F2AD}" srcId="{3DFDDD53-5CE4-490C-A351-23E7CBF60FF7}" destId="{A024C8F4-41AE-4419-9E57-936A17C5C75D}" srcOrd="0" destOrd="0" parTransId="{71951104-FED9-44B3-BCD8-AF7E93EBFBB7}" sibTransId="{C5B1227E-905D-419B-A8CF-8DBD1F3B5268}"/>
    <dgm:cxn modelId="{DDEDA5A0-5295-463D-BD72-FCACD37466A8}" srcId="{71B967E8-0037-4439-999E-7DA2B2EF2FAD}" destId="{95344319-6509-48C4-AA23-3CC70A903296}" srcOrd="3" destOrd="0" parTransId="{E0878FCF-EAE9-4C3E-A2A6-0D7C31DDAD07}" sibTransId="{97BEB7C7-C349-4BAD-B750-A040E8933C6D}"/>
    <dgm:cxn modelId="{9F2327A7-7692-47C2-861C-28207B117C5C}" type="presOf" srcId="{A024C8F4-41AE-4419-9E57-936A17C5C75D}" destId="{0E5FA68B-D0FB-4AFE-AB45-26FCA970A386}" srcOrd="0" destOrd="0" presId="urn:microsoft.com/office/officeart/2011/layout/TabList"/>
    <dgm:cxn modelId="{ED3DB3A8-2ACA-4733-A92D-3DDEC5CF2E38}" type="presOf" srcId="{526EB99D-6955-4E72-81A9-1E644972EA47}" destId="{C60C2243-D711-4BF4-9201-F3689A36535F}" srcOrd="0" destOrd="0" presId="urn:microsoft.com/office/officeart/2011/layout/TabList"/>
    <dgm:cxn modelId="{D44733AD-FD82-4FEA-86B4-082D8109E7EA}" type="presOf" srcId="{A18A959E-DE1B-4D18-B0BB-C26605F3D17C}" destId="{9E444674-32CC-4088-BB88-42949AB0234C}" srcOrd="0" destOrd="0" presId="urn:microsoft.com/office/officeart/2011/layout/TabList"/>
    <dgm:cxn modelId="{43A46AB1-A2C2-40FA-A8DF-97713A6EA181}" type="presOf" srcId="{2A9C5CB4-F5A6-4C7A-A98F-C930B15264B1}" destId="{C635DB1D-4CE1-4E48-A320-F22D0B181B1C}" srcOrd="0" destOrd="0" presId="urn:microsoft.com/office/officeart/2011/layout/TabList"/>
    <dgm:cxn modelId="{D96795C0-416A-4B6E-B01A-4C96457C7802}" type="presOf" srcId="{8CE96D14-92C0-4549-8B8A-39EA8D1C4828}" destId="{ED638F22-F600-45AE-A7E9-5E31DA13B3FF}" srcOrd="0" destOrd="0" presId="urn:microsoft.com/office/officeart/2011/layout/TabList"/>
    <dgm:cxn modelId="{5B0D7FCC-4446-43B1-A7A3-010EB2EBC8FB}" type="presOf" srcId="{9A605177-E8FC-486E-8DB9-31B3B87ECDD6}" destId="{5C7F2255-5D2E-4343-86B7-311E213732A7}" srcOrd="0" destOrd="0" presId="urn:microsoft.com/office/officeart/2011/layout/TabList"/>
    <dgm:cxn modelId="{BA9DA4CC-9805-41FE-9E17-8C4FD151A363}" type="presOf" srcId="{7D14824D-CF38-47C1-B944-1E773BD14133}" destId="{D9ECBC2B-7390-4334-AEC2-0C83DBFEF0A9}" srcOrd="0" destOrd="0" presId="urn:microsoft.com/office/officeart/2011/layout/TabList"/>
    <dgm:cxn modelId="{93E829D6-34CD-4E56-B00B-AECF571126AB}" srcId="{71B967E8-0037-4439-999E-7DA2B2EF2FAD}" destId="{2A9C5CB4-F5A6-4C7A-A98F-C930B15264B1}" srcOrd="6" destOrd="0" parTransId="{D82EE70F-AA39-4FC0-A49C-87D17886584A}" sibTransId="{50A42BBF-FCE7-46A8-8C9B-D6343C28CCE9}"/>
    <dgm:cxn modelId="{46539DEB-EA3A-4280-B129-1FD51EE2B324}" type="presOf" srcId="{95344319-6509-48C4-AA23-3CC70A903296}" destId="{99E310AC-75CB-4C7F-99A8-74176FCB8C82}" srcOrd="0" destOrd="0" presId="urn:microsoft.com/office/officeart/2011/layout/TabList"/>
    <dgm:cxn modelId="{597431F6-CB59-4AE7-B943-0983A748ABA1}" type="presOf" srcId="{3DFDDD53-5CE4-490C-A351-23E7CBF60FF7}" destId="{C9AA502A-F12F-45BA-97A0-511F74566D02}" srcOrd="0" destOrd="0" presId="urn:microsoft.com/office/officeart/2011/layout/TabList"/>
    <dgm:cxn modelId="{AEEC99FA-A892-4A3E-A138-1F2701FDB0BE}" type="presOf" srcId="{2D989D88-91D2-43C6-8BE0-8B1C9E38467F}" destId="{857DD31C-8DEF-43A6-8F27-CE5041524EFB}" srcOrd="0" destOrd="0" presId="urn:microsoft.com/office/officeart/2011/layout/TabList"/>
    <dgm:cxn modelId="{2EA0069D-158B-48A1-8009-FDFA07F3EFBC}" type="presParOf" srcId="{EA0A11E3-C0F7-43A9-B1BE-21013D93A9E3}" destId="{517CF70E-151A-42A3-AB6E-860300CDC33B}" srcOrd="0" destOrd="0" presId="urn:microsoft.com/office/officeart/2011/layout/TabList"/>
    <dgm:cxn modelId="{94CDC592-C1CE-446E-B7E0-5358F3568588}" type="presParOf" srcId="{517CF70E-151A-42A3-AB6E-860300CDC33B}" destId="{ED638F22-F600-45AE-A7E9-5E31DA13B3FF}" srcOrd="0" destOrd="0" presId="urn:microsoft.com/office/officeart/2011/layout/TabList"/>
    <dgm:cxn modelId="{C18974C8-5C2E-4767-9314-9EB662BCD241}" type="presParOf" srcId="{517CF70E-151A-42A3-AB6E-860300CDC33B}" destId="{5C7F2255-5D2E-4343-86B7-311E213732A7}" srcOrd="1" destOrd="0" presId="urn:microsoft.com/office/officeart/2011/layout/TabList"/>
    <dgm:cxn modelId="{CE8528D1-BEC6-48D2-BB7A-D1DCFDC525B2}" type="presParOf" srcId="{517CF70E-151A-42A3-AB6E-860300CDC33B}" destId="{10587560-F3A8-4164-A58F-5D093CD69D49}" srcOrd="2" destOrd="0" presId="urn:microsoft.com/office/officeart/2011/layout/TabList"/>
    <dgm:cxn modelId="{2DB9E8B3-647E-410C-AEC4-582D26C0B8A5}" type="presParOf" srcId="{EA0A11E3-C0F7-43A9-B1BE-21013D93A9E3}" destId="{36F5BBF2-D180-491D-9592-7B163399B672}" srcOrd="1" destOrd="0" presId="urn:microsoft.com/office/officeart/2011/layout/TabList"/>
    <dgm:cxn modelId="{6DAA6547-9B52-4566-90EF-CB119D889C0D}" type="presParOf" srcId="{EA0A11E3-C0F7-43A9-B1BE-21013D93A9E3}" destId="{4E3D53C4-37AE-4917-AC0B-75423E88BAFD}" srcOrd="2" destOrd="0" presId="urn:microsoft.com/office/officeart/2011/layout/TabList"/>
    <dgm:cxn modelId="{C6B19C94-89E2-4F83-B43D-A44F55CC35E5}" type="presParOf" srcId="{4E3D53C4-37AE-4917-AC0B-75423E88BAFD}" destId="{BEF81A8C-2514-41E1-BCBB-918FA341D9B9}" srcOrd="0" destOrd="0" presId="urn:microsoft.com/office/officeart/2011/layout/TabList"/>
    <dgm:cxn modelId="{C7B20182-EA54-4273-A76D-6E27F1B504C7}" type="presParOf" srcId="{4E3D53C4-37AE-4917-AC0B-75423E88BAFD}" destId="{7B0D07DB-D766-4739-99C0-95FC9242CE3F}" srcOrd="1" destOrd="0" presId="urn:microsoft.com/office/officeart/2011/layout/TabList"/>
    <dgm:cxn modelId="{22F678E2-F021-4F2F-9847-B7193DE4441F}" type="presParOf" srcId="{4E3D53C4-37AE-4917-AC0B-75423E88BAFD}" destId="{3F5F0858-C536-4D12-B44D-CF8CF78C3CE4}" srcOrd="2" destOrd="0" presId="urn:microsoft.com/office/officeart/2011/layout/TabList"/>
    <dgm:cxn modelId="{DFE1AF71-62E3-42ED-B905-418C1629E227}" type="presParOf" srcId="{EA0A11E3-C0F7-43A9-B1BE-21013D93A9E3}" destId="{B821534A-B951-4D46-B974-654071DF1ADE}" srcOrd="3" destOrd="0" presId="urn:microsoft.com/office/officeart/2011/layout/TabList"/>
    <dgm:cxn modelId="{D7FA2127-ED66-4FF8-B5BD-DD3C4AE883D4}" type="presParOf" srcId="{EA0A11E3-C0F7-43A9-B1BE-21013D93A9E3}" destId="{5924D70B-C82E-4431-AAD6-78D0FC78AA54}" srcOrd="4" destOrd="0" presId="urn:microsoft.com/office/officeart/2011/layout/TabList"/>
    <dgm:cxn modelId="{2375E2B6-CAAD-40CC-BBE9-4C6BE1AC6DE2}" type="presParOf" srcId="{5924D70B-C82E-4431-AAD6-78D0FC78AA54}" destId="{8B7F232A-D949-48FA-8296-2FEB333F00D2}" srcOrd="0" destOrd="0" presId="urn:microsoft.com/office/officeart/2011/layout/TabList"/>
    <dgm:cxn modelId="{9642766E-A92F-4D94-82ED-F10144C7C5BD}" type="presParOf" srcId="{5924D70B-C82E-4431-AAD6-78D0FC78AA54}" destId="{D9ECBC2B-7390-4334-AEC2-0C83DBFEF0A9}" srcOrd="1" destOrd="0" presId="urn:microsoft.com/office/officeart/2011/layout/TabList"/>
    <dgm:cxn modelId="{8C646010-77E0-4344-BC27-E6F3598DDBB3}" type="presParOf" srcId="{5924D70B-C82E-4431-AAD6-78D0FC78AA54}" destId="{56184920-E080-40D5-88B5-1C175ADD67D7}" srcOrd="2" destOrd="0" presId="urn:microsoft.com/office/officeart/2011/layout/TabList"/>
    <dgm:cxn modelId="{D5E09D1F-8B4E-44B9-B4A4-A776225CD8D8}" type="presParOf" srcId="{EA0A11E3-C0F7-43A9-B1BE-21013D93A9E3}" destId="{5774E670-495C-4D42-B2E1-63CC963457FD}" srcOrd="5" destOrd="0" presId="urn:microsoft.com/office/officeart/2011/layout/TabList"/>
    <dgm:cxn modelId="{67E469F0-5299-49B0-93D0-CA77E36F891E}" type="presParOf" srcId="{EA0A11E3-C0F7-43A9-B1BE-21013D93A9E3}" destId="{1B956098-BB4A-4B89-B287-26A8DA948392}" srcOrd="6" destOrd="0" presId="urn:microsoft.com/office/officeart/2011/layout/TabList"/>
    <dgm:cxn modelId="{AA86A221-EBE6-40A1-BCFD-A3EE869336F4}" type="presParOf" srcId="{1B956098-BB4A-4B89-B287-26A8DA948392}" destId="{9E444674-32CC-4088-BB88-42949AB0234C}" srcOrd="0" destOrd="0" presId="urn:microsoft.com/office/officeart/2011/layout/TabList"/>
    <dgm:cxn modelId="{6416CBA8-72DC-446D-B5FD-DE3738418167}" type="presParOf" srcId="{1B956098-BB4A-4B89-B287-26A8DA948392}" destId="{99E310AC-75CB-4C7F-99A8-74176FCB8C82}" srcOrd="1" destOrd="0" presId="urn:microsoft.com/office/officeart/2011/layout/TabList"/>
    <dgm:cxn modelId="{4FE5C88E-4C77-4F66-BD84-9956E89C23C5}" type="presParOf" srcId="{1B956098-BB4A-4B89-B287-26A8DA948392}" destId="{9A54DFF1-A64F-4FED-8F93-6F436C439D29}" srcOrd="2" destOrd="0" presId="urn:microsoft.com/office/officeart/2011/layout/TabList"/>
    <dgm:cxn modelId="{22DBF557-D0D7-4583-9828-5C8083927831}" type="presParOf" srcId="{EA0A11E3-C0F7-43A9-B1BE-21013D93A9E3}" destId="{40140E11-FDF1-4B92-AF7E-52CE1A04DA60}" srcOrd="7" destOrd="0" presId="urn:microsoft.com/office/officeart/2011/layout/TabList"/>
    <dgm:cxn modelId="{E2EA75A9-D3E8-46BD-B37F-076B6897AE96}" type="presParOf" srcId="{EA0A11E3-C0F7-43A9-B1BE-21013D93A9E3}" destId="{E3C02951-8813-4F18-9276-6AE9B58B3C4B}" srcOrd="8" destOrd="0" presId="urn:microsoft.com/office/officeart/2011/layout/TabList"/>
    <dgm:cxn modelId="{A15D8E44-563B-49CD-95CD-E755C9051F14}" type="presParOf" srcId="{E3C02951-8813-4F18-9276-6AE9B58B3C4B}" destId="{0E5FA68B-D0FB-4AFE-AB45-26FCA970A386}" srcOrd="0" destOrd="0" presId="urn:microsoft.com/office/officeart/2011/layout/TabList"/>
    <dgm:cxn modelId="{9A650A67-EEE6-4DE9-BDC9-9223B8ADFE54}" type="presParOf" srcId="{E3C02951-8813-4F18-9276-6AE9B58B3C4B}" destId="{C9AA502A-F12F-45BA-97A0-511F74566D02}" srcOrd="1" destOrd="0" presId="urn:microsoft.com/office/officeart/2011/layout/TabList"/>
    <dgm:cxn modelId="{19EFC956-CEB0-474D-BDF1-2C8F4BD9BA8D}" type="presParOf" srcId="{E3C02951-8813-4F18-9276-6AE9B58B3C4B}" destId="{00765432-6B25-4BE2-AC55-490DE9206A24}" srcOrd="2" destOrd="0" presId="urn:microsoft.com/office/officeart/2011/layout/TabList"/>
    <dgm:cxn modelId="{D1CD4C96-6E61-45E6-9E04-22E06372DB42}" type="presParOf" srcId="{EA0A11E3-C0F7-43A9-B1BE-21013D93A9E3}" destId="{8D68A872-D763-4AEA-A4C5-452F3A3C6950}" srcOrd="9" destOrd="0" presId="urn:microsoft.com/office/officeart/2011/layout/TabList"/>
    <dgm:cxn modelId="{470E9577-7E7A-43C7-A1AA-50346D80D88A}" type="presParOf" srcId="{EA0A11E3-C0F7-43A9-B1BE-21013D93A9E3}" destId="{EF9B5618-C218-4F2D-A9C8-C4E4B3515C7F}" srcOrd="10" destOrd="0" presId="urn:microsoft.com/office/officeart/2011/layout/TabList"/>
    <dgm:cxn modelId="{FC22E984-DA3C-4C94-8581-278C2E2063E6}" type="presParOf" srcId="{EF9B5618-C218-4F2D-A9C8-C4E4B3515C7F}" destId="{C60C2243-D711-4BF4-9201-F3689A36535F}" srcOrd="0" destOrd="0" presId="urn:microsoft.com/office/officeart/2011/layout/TabList"/>
    <dgm:cxn modelId="{8F216224-FC3B-4DAB-8F42-0EFFEC2E8E83}" type="presParOf" srcId="{EF9B5618-C218-4F2D-A9C8-C4E4B3515C7F}" destId="{B28A9735-3675-4C88-A726-81085E79BE65}" srcOrd="1" destOrd="0" presId="urn:microsoft.com/office/officeart/2011/layout/TabList"/>
    <dgm:cxn modelId="{79D8330B-4EDC-4628-89E3-2BF827C33AE8}" type="presParOf" srcId="{EF9B5618-C218-4F2D-A9C8-C4E4B3515C7F}" destId="{3DE453A8-4CFC-4FE6-9DA8-1711B7AC78E8}" srcOrd="2" destOrd="0" presId="urn:microsoft.com/office/officeart/2011/layout/TabList"/>
    <dgm:cxn modelId="{FCEAE62E-6413-455F-AF25-40B50CC7EE3B}" type="presParOf" srcId="{EA0A11E3-C0F7-43A9-B1BE-21013D93A9E3}" destId="{94D318B3-F62A-4F31-9744-FB38D22DD106}" srcOrd="11" destOrd="0" presId="urn:microsoft.com/office/officeart/2011/layout/TabList"/>
    <dgm:cxn modelId="{A5DA398F-A06D-4B3E-A9B7-25DCD427797A}" type="presParOf" srcId="{EA0A11E3-C0F7-43A9-B1BE-21013D93A9E3}" destId="{22D88454-86CE-4C79-B809-19410FD88670}" srcOrd="12" destOrd="0" presId="urn:microsoft.com/office/officeart/2011/layout/TabList"/>
    <dgm:cxn modelId="{18639468-B871-467D-A400-E418EEA0CDAA}" type="presParOf" srcId="{22D88454-86CE-4C79-B809-19410FD88670}" destId="{EAD5B83F-404A-4BE3-965A-8D51AE022503}" srcOrd="0" destOrd="0" presId="urn:microsoft.com/office/officeart/2011/layout/TabList"/>
    <dgm:cxn modelId="{019BF282-28F6-4BA6-9D21-39E695351352}" type="presParOf" srcId="{22D88454-86CE-4C79-B809-19410FD88670}" destId="{C635DB1D-4CE1-4E48-A320-F22D0B181B1C}" srcOrd="1" destOrd="0" presId="urn:microsoft.com/office/officeart/2011/layout/TabList"/>
    <dgm:cxn modelId="{10FB0AFD-B0CE-4011-A610-051045B14F2E}" type="presParOf" srcId="{22D88454-86CE-4C79-B809-19410FD88670}" destId="{C3903167-2E10-441C-B0D3-09F2BAED6D14}" srcOrd="2" destOrd="0" presId="urn:microsoft.com/office/officeart/2011/layout/TabList"/>
    <dgm:cxn modelId="{CF821253-52BB-4C7C-AB5E-C78B49651AF3}" type="presParOf" srcId="{EA0A11E3-C0F7-43A9-B1BE-21013D93A9E3}" destId="{BB085845-862F-4A51-A34B-915EF3A2CEDB}" srcOrd="13" destOrd="0" presId="urn:microsoft.com/office/officeart/2011/layout/TabList"/>
    <dgm:cxn modelId="{2AA3DFE5-B249-4A53-9E1D-F70214063F85}" type="presParOf" srcId="{EA0A11E3-C0F7-43A9-B1BE-21013D93A9E3}" destId="{89C2A483-0F54-408A-9211-ADB7126CE27F}" srcOrd="14" destOrd="0" presId="urn:microsoft.com/office/officeart/2011/layout/TabList"/>
    <dgm:cxn modelId="{C368389C-E7CD-45A7-81A9-BB02CFA7259C}" type="presParOf" srcId="{89C2A483-0F54-408A-9211-ADB7126CE27F}" destId="{857DD31C-8DEF-43A6-8F27-CE5041524EFB}" srcOrd="0" destOrd="0" presId="urn:microsoft.com/office/officeart/2011/layout/TabList"/>
    <dgm:cxn modelId="{3C311D9D-2B9B-4926-9252-49E3C708B03F}" type="presParOf" srcId="{89C2A483-0F54-408A-9211-ADB7126CE27F}" destId="{7D632E2D-2EED-4495-84A8-1B33AC422E24}" srcOrd="1" destOrd="0" presId="urn:microsoft.com/office/officeart/2011/layout/TabList"/>
    <dgm:cxn modelId="{3B6FF044-77C3-42EF-A236-76DE8457E15E}" type="presParOf" srcId="{89C2A483-0F54-408A-9211-ADB7126CE27F}" destId="{D3ECB736-BBBE-44DB-A069-1D37B161E622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DD73CA1-FB32-4AB3-AB9C-5DAF3546E4D1}" type="doc">
      <dgm:prSet loTypeId="urn:microsoft.com/office/officeart/2005/8/layout/radial6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90E4611C-4546-49A0-A244-E8F685463186}">
      <dgm:prSet phldrT="[Text]"/>
      <dgm:spPr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592" b="90986" l="3721" r="94651">
                        <a14:foregroundMark x1="30349" y1="9577" x2="50814" y2="7183"/>
                        <a14:foregroundMark x1="50814" y1="7183" x2="63140" y2="8028"/>
                        <a14:foregroundMark x1="63140" y1="8028" x2="58605" y2="13099"/>
                        <a14:foregroundMark x1="58605" y1="13099" x2="33721" y2="13239"/>
                        <a14:foregroundMark x1="33721" y1="13239" x2="31744" y2="8732"/>
                        <a14:foregroundMark x1="93236" y1="74557" x2="95233" y2="77183"/>
                        <a14:foregroundMark x1="91163" y1="71831" x2="92543" y2="73646"/>
                        <a14:foregroundMark x1="95233" y1="77183" x2="89535" y2="82394"/>
                        <a14:foregroundMark x1="89535" y1="82394" x2="87674" y2="74930"/>
                        <a14:foregroundMark x1="87674" y1="74930" x2="91279" y2="70563"/>
                        <a14:foregroundMark x1="9070" y1="63944" x2="3721" y2="70845"/>
                        <a14:foregroundMark x1="3721" y1="70845" x2="10349" y2="76479"/>
                        <a14:foregroundMark x1="10349" y1="76479" x2="11395" y2="76620"/>
                        <a14:foregroundMark x1="93602" y1="77338" x2="92674" y2="82958"/>
                        <a14:foregroundMark x1="93953" y1="75211" x2="93602" y2="77335"/>
                        <a14:foregroundMark x1="92674" y1="82958" x2="92674" y2="82958"/>
                        <a14:foregroundMark x1="64651" y1="91831" x2="20581" y2="90986"/>
                        <a14:foregroundMark x1="20581" y1="90986" x2="20000" y2="90563"/>
                        <a14:foregroundMark x1="3721" y1="70563" x2="4302" y2="68028"/>
                        <a14:foregroundMark x1="91977" y1="73944" x2="94651" y2="76338"/>
                        <a14:foregroundMark x1="92907" y1="74366" x2="92209" y2="74366"/>
                        <a14:foregroundMark x1="91279" y1="72535" x2="93605" y2="7464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r>
            <a:rPr lang="en-US" dirty="0"/>
            <a:t>DB</a:t>
          </a:r>
          <a:endParaRPr lang="en-IN" dirty="0"/>
        </a:p>
      </dgm:t>
    </dgm:pt>
    <dgm:pt modelId="{06CDC18C-8506-4F9E-95E7-48D70C2F0FD2}" type="parTrans" cxnId="{EDCB10A2-96E5-4D49-A7E5-CDBA6344D12B}">
      <dgm:prSet/>
      <dgm:spPr/>
      <dgm:t>
        <a:bodyPr/>
        <a:lstStyle/>
        <a:p>
          <a:endParaRPr lang="en-IN"/>
        </a:p>
      </dgm:t>
    </dgm:pt>
    <dgm:pt modelId="{AFC47899-83AE-4B44-932D-8DF56B93D8A3}" type="sibTrans" cxnId="{EDCB10A2-96E5-4D49-A7E5-CDBA6344D12B}">
      <dgm:prSet/>
      <dgm:spPr/>
      <dgm:t>
        <a:bodyPr/>
        <a:lstStyle/>
        <a:p>
          <a:endParaRPr lang="en-IN"/>
        </a:p>
      </dgm:t>
    </dgm:pt>
    <dgm:pt modelId="{F827698D-95CE-4F67-851F-BC1653664029}">
      <dgm:prSet phldrT="[Text]"/>
      <dgm:spPr/>
      <dgm:t>
        <a:bodyPr/>
        <a:lstStyle/>
        <a:p>
          <a:r>
            <a:rPr lang="en-US" dirty="0"/>
            <a:t>REQUEST LIST</a:t>
          </a:r>
          <a:endParaRPr lang="en-IN" dirty="0"/>
        </a:p>
      </dgm:t>
    </dgm:pt>
    <dgm:pt modelId="{FB64FB5E-0097-4C18-A69A-F2FAF648508C}" type="parTrans" cxnId="{96554D4F-D889-4CA9-97F3-2FBF83BF17C0}">
      <dgm:prSet/>
      <dgm:spPr/>
      <dgm:t>
        <a:bodyPr/>
        <a:lstStyle/>
        <a:p>
          <a:endParaRPr lang="en-IN"/>
        </a:p>
      </dgm:t>
    </dgm:pt>
    <dgm:pt modelId="{AECB7E62-97BD-4981-9861-C6F02DA52EBD}" type="sibTrans" cxnId="{96554D4F-D889-4CA9-97F3-2FBF83BF17C0}">
      <dgm:prSet/>
      <dgm:spPr/>
      <dgm:t>
        <a:bodyPr/>
        <a:lstStyle/>
        <a:p>
          <a:endParaRPr lang="en-IN"/>
        </a:p>
      </dgm:t>
    </dgm:pt>
    <dgm:pt modelId="{7A7EF082-0653-4CD3-A805-6FF571DD7E4D}">
      <dgm:prSet phldrT="[Text]"/>
      <dgm:spPr/>
      <dgm:t>
        <a:bodyPr/>
        <a:lstStyle/>
        <a:p>
          <a:r>
            <a:rPr lang="en-US" dirty="0"/>
            <a:t>FACULTY</a:t>
          </a:r>
          <a:endParaRPr lang="en-IN" dirty="0"/>
        </a:p>
      </dgm:t>
    </dgm:pt>
    <dgm:pt modelId="{965BE23C-59BE-487E-90D1-241179EF2259}" type="parTrans" cxnId="{B74CA18E-64F0-42AF-ADC3-D984B10D0B42}">
      <dgm:prSet/>
      <dgm:spPr/>
      <dgm:t>
        <a:bodyPr/>
        <a:lstStyle/>
        <a:p>
          <a:endParaRPr lang="en-IN"/>
        </a:p>
      </dgm:t>
    </dgm:pt>
    <dgm:pt modelId="{553E2F94-2BDD-4EE9-8276-16633BC55AC0}" type="sibTrans" cxnId="{B74CA18E-64F0-42AF-ADC3-D984B10D0B42}">
      <dgm:prSet/>
      <dgm:spPr/>
      <dgm:t>
        <a:bodyPr/>
        <a:lstStyle/>
        <a:p>
          <a:endParaRPr lang="en-IN"/>
        </a:p>
      </dgm:t>
    </dgm:pt>
    <dgm:pt modelId="{3526F6E0-9E07-4466-A15B-3EB99C60D622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STUDENTS</a:t>
          </a:r>
          <a:endParaRPr lang="en-IN" dirty="0"/>
        </a:p>
      </dgm:t>
    </dgm:pt>
    <dgm:pt modelId="{23C73EA8-A727-4408-AD9E-70A897E38462}" type="parTrans" cxnId="{1387B1FE-548C-483B-A447-7B03002705B4}">
      <dgm:prSet/>
      <dgm:spPr/>
      <dgm:t>
        <a:bodyPr/>
        <a:lstStyle/>
        <a:p>
          <a:endParaRPr lang="en-IN"/>
        </a:p>
      </dgm:t>
    </dgm:pt>
    <dgm:pt modelId="{22C0E3FA-A493-45BA-AC72-5FFC75E3050E}" type="sibTrans" cxnId="{1387B1FE-548C-483B-A447-7B03002705B4}">
      <dgm:prSet/>
      <dgm:spPr/>
      <dgm:t>
        <a:bodyPr/>
        <a:lstStyle/>
        <a:p>
          <a:endParaRPr lang="en-IN"/>
        </a:p>
      </dgm:t>
    </dgm:pt>
    <dgm:pt modelId="{5469AB0A-8E9D-4DB3-960C-EB25CDDD180F}">
      <dgm:prSet phldrT="[Text]"/>
      <dgm:spPr/>
      <dgm:t>
        <a:bodyPr/>
        <a:lstStyle/>
        <a:p>
          <a:r>
            <a:rPr lang="en-US" dirty="0"/>
            <a:t>MASTER BOOKS</a:t>
          </a:r>
          <a:endParaRPr lang="en-IN" dirty="0"/>
        </a:p>
      </dgm:t>
    </dgm:pt>
    <dgm:pt modelId="{97C268AF-302C-4D83-99AE-53CDDE079D15}" type="parTrans" cxnId="{1C7E83DD-C5BF-4AD3-85CC-0353C75565C7}">
      <dgm:prSet/>
      <dgm:spPr/>
      <dgm:t>
        <a:bodyPr/>
        <a:lstStyle/>
        <a:p>
          <a:endParaRPr lang="en-IN"/>
        </a:p>
      </dgm:t>
    </dgm:pt>
    <dgm:pt modelId="{9FCEBF14-EC72-460F-A952-73C862897445}" type="sibTrans" cxnId="{1C7E83DD-C5BF-4AD3-85CC-0353C75565C7}">
      <dgm:prSet/>
      <dgm:spPr/>
      <dgm:t>
        <a:bodyPr/>
        <a:lstStyle/>
        <a:p>
          <a:endParaRPr lang="en-IN"/>
        </a:p>
      </dgm:t>
    </dgm:pt>
    <dgm:pt modelId="{D6F615F3-60CC-4EC6-B43C-A69D26419110}">
      <dgm:prSet phldrT="[Text]"/>
      <dgm:spPr/>
      <dgm:t>
        <a:bodyPr/>
        <a:lstStyle/>
        <a:p>
          <a:r>
            <a:rPr lang="en-US" dirty="0"/>
            <a:t>BORROW BOOKS</a:t>
          </a:r>
          <a:endParaRPr lang="en-IN" dirty="0"/>
        </a:p>
      </dgm:t>
    </dgm:pt>
    <dgm:pt modelId="{F4A28261-4EC0-464C-9A95-034B624C72E9}" type="parTrans" cxnId="{586AEC19-A298-4614-A494-C876FDB9F0F0}">
      <dgm:prSet/>
      <dgm:spPr/>
      <dgm:t>
        <a:bodyPr/>
        <a:lstStyle/>
        <a:p>
          <a:endParaRPr lang="en-IN"/>
        </a:p>
      </dgm:t>
    </dgm:pt>
    <dgm:pt modelId="{ECB081F7-0FDC-4CC1-BEDB-99454E525120}" type="sibTrans" cxnId="{586AEC19-A298-4614-A494-C876FDB9F0F0}">
      <dgm:prSet/>
      <dgm:spPr/>
      <dgm:t>
        <a:bodyPr/>
        <a:lstStyle/>
        <a:p>
          <a:endParaRPr lang="en-IN"/>
        </a:p>
      </dgm:t>
    </dgm:pt>
    <dgm:pt modelId="{56A95BCF-36FC-47D6-93F5-7843794E6286}" type="pres">
      <dgm:prSet presAssocID="{BDD73CA1-FB32-4AB3-AB9C-5DAF3546E4D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4E637B5-9B2A-435B-85A9-2759F9EC046C}" type="pres">
      <dgm:prSet presAssocID="{90E4611C-4546-49A0-A244-E8F685463186}" presName="centerShape" presStyleLbl="node0" presStyleIdx="0" presStyleCnt="1"/>
      <dgm:spPr/>
    </dgm:pt>
    <dgm:pt modelId="{2B6152D6-2A42-440E-B76E-7218ED7DB906}" type="pres">
      <dgm:prSet presAssocID="{D6F615F3-60CC-4EC6-B43C-A69D26419110}" presName="node" presStyleLbl="node1" presStyleIdx="0" presStyleCnt="5">
        <dgm:presLayoutVars>
          <dgm:bulletEnabled val="1"/>
        </dgm:presLayoutVars>
      </dgm:prSet>
      <dgm:spPr/>
    </dgm:pt>
    <dgm:pt modelId="{DEF7B583-81AB-41CB-89D9-9D378341A679}" type="pres">
      <dgm:prSet presAssocID="{D6F615F3-60CC-4EC6-B43C-A69D26419110}" presName="dummy" presStyleCnt="0"/>
      <dgm:spPr/>
    </dgm:pt>
    <dgm:pt modelId="{71D710B4-3CA8-48ED-B3DE-D1F2339041D9}" type="pres">
      <dgm:prSet presAssocID="{ECB081F7-0FDC-4CC1-BEDB-99454E525120}" presName="sibTrans" presStyleLbl="sibTrans2D1" presStyleIdx="0" presStyleCnt="5"/>
      <dgm:spPr/>
    </dgm:pt>
    <dgm:pt modelId="{D0C16599-0219-4FDD-B4C1-4F3827F12EB7}" type="pres">
      <dgm:prSet presAssocID="{5469AB0A-8E9D-4DB3-960C-EB25CDDD180F}" presName="node" presStyleLbl="node1" presStyleIdx="1" presStyleCnt="5">
        <dgm:presLayoutVars>
          <dgm:bulletEnabled val="1"/>
        </dgm:presLayoutVars>
      </dgm:prSet>
      <dgm:spPr/>
    </dgm:pt>
    <dgm:pt modelId="{8B5E6C2C-8296-4536-B00E-BDA82B8E3D6A}" type="pres">
      <dgm:prSet presAssocID="{5469AB0A-8E9D-4DB3-960C-EB25CDDD180F}" presName="dummy" presStyleCnt="0"/>
      <dgm:spPr/>
    </dgm:pt>
    <dgm:pt modelId="{6344F7E9-8C2D-4E4E-955D-752E46ED809F}" type="pres">
      <dgm:prSet presAssocID="{9FCEBF14-EC72-460F-A952-73C862897445}" presName="sibTrans" presStyleLbl="sibTrans2D1" presStyleIdx="1" presStyleCnt="5"/>
      <dgm:spPr/>
    </dgm:pt>
    <dgm:pt modelId="{F2876334-72A9-4132-841A-749A2AC8B1BD}" type="pres">
      <dgm:prSet presAssocID="{F827698D-95CE-4F67-851F-BC1653664029}" presName="node" presStyleLbl="node1" presStyleIdx="2" presStyleCnt="5">
        <dgm:presLayoutVars>
          <dgm:bulletEnabled val="1"/>
        </dgm:presLayoutVars>
      </dgm:prSet>
      <dgm:spPr/>
    </dgm:pt>
    <dgm:pt modelId="{A93618FC-F2AB-4AE9-82C5-ACE4EB88F1BA}" type="pres">
      <dgm:prSet presAssocID="{F827698D-95CE-4F67-851F-BC1653664029}" presName="dummy" presStyleCnt="0"/>
      <dgm:spPr/>
    </dgm:pt>
    <dgm:pt modelId="{81BECCFB-BD93-4427-BA2C-2B986F4A2449}" type="pres">
      <dgm:prSet presAssocID="{AECB7E62-97BD-4981-9861-C6F02DA52EBD}" presName="sibTrans" presStyleLbl="sibTrans2D1" presStyleIdx="2" presStyleCnt="5"/>
      <dgm:spPr/>
    </dgm:pt>
    <dgm:pt modelId="{36A518A2-3BDB-4214-BCAA-FE6536B40FFD}" type="pres">
      <dgm:prSet presAssocID="{7A7EF082-0653-4CD3-A805-6FF571DD7E4D}" presName="node" presStyleLbl="node1" presStyleIdx="3" presStyleCnt="5">
        <dgm:presLayoutVars>
          <dgm:bulletEnabled val="1"/>
        </dgm:presLayoutVars>
      </dgm:prSet>
      <dgm:spPr/>
    </dgm:pt>
    <dgm:pt modelId="{9E2112BE-4403-4AA5-BFB6-D6578A28C030}" type="pres">
      <dgm:prSet presAssocID="{7A7EF082-0653-4CD3-A805-6FF571DD7E4D}" presName="dummy" presStyleCnt="0"/>
      <dgm:spPr/>
    </dgm:pt>
    <dgm:pt modelId="{0EB7765B-44F1-45F8-8F24-0687123FCD5B}" type="pres">
      <dgm:prSet presAssocID="{553E2F94-2BDD-4EE9-8276-16633BC55AC0}" presName="sibTrans" presStyleLbl="sibTrans2D1" presStyleIdx="3" presStyleCnt="5"/>
      <dgm:spPr/>
    </dgm:pt>
    <dgm:pt modelId="{2F0F7D9C-90D0-4918-AF39-B1646008A478}" type="pres">
      <dgm:prSet presAssocID="{3526F6E0-9E07-4466-A15B-3EB99C60D622}" presName="node" presStyleLbl="node1" presStyleIdx="4" presStyleCnt="5" custScaleX="125712" custScaleY="129861" custRadScaleRad="115565" custRadScaleInc="6830">
        <dgm:presLayoutVars>
          <dgm:bulletEnabled val="1"/>
        </dgm:presLayoutVars>
      </dgm:prSet>
      <dgm:spPr/>
    </dgm:pt>
    <dgm:pt modelId="{49675028-1389-4FEB-B816-7AF22BF708F2}" type="pres">
      <dgm:prSet presAssocID="{3526F6E0-9E07-4466-A15B-3EB99C60D622}" presName="dummy" presStyleCnt="0"/>
      <dgm:spPr/>
    </dgm:pt>
    <dgm:pt modelId="{DF13C1C8-F304-4A3E-A472-4E85EA475E24}" type="pres">
      <dgm:prSet presAssocID="{22C0E3FA-A493-45BA-AC72-5FFC75E3050E}" presName="sibTrans" presStyleLbl="sibTrans2D1" presStyleIdx="4" presStyleCnt="5"/>
      <dgm:spPr/>
    </dgm:pt>
  </dgm:ptLst>
  <dgm:cxnLst>
    <dgm:cxn modelId="{BAF54514-6DE5-4CC7-AF75-844372CA08B6}" type="presOf" srcId="{9FCEBF14-EC72-460F-A952-73C862897445}" destId="{6344F7E9-8C2D-4E4E-955D-752E46ED809F}" srcOrd="0" destOrd="0" presId="urn:microsoft.com/office/officeart/2005/8/layout/radial6"/>
    <dgm:cxn modelId="{586AEC19-A298-4614-A494-C876FDB9F0F0}" srcId="{90E4611C-4546-49A0-A244-E8F685463186}" destId="{D6F615F3-60CC-4EC6-B43C-A69D26419110}" srcOrd="0" destOrd="0" parTransId="{F4A28261-4EC0-464C-9A95-034B624C72E9}" sibTransId="{ECB081F7-0FDC-4CC1-BEDB-99454E525120}"/>
    <dgm:cxn modelId="{67091E1A-887C-4474-AF73-95D9A755884C}" type="presOf" srcId="{ECB081F7-0FDC-4CC1-BEDB-99454E525120}" destId="{71D710B4-3CA8-48ED-B3DE-D1F2339041D9}" srcOrd="0" destOrd="0" presId="urn:microsoft.com/office/officeart/2005/8/layout/radial6"/>
    <dgm:cxn modelId="{01628A1B-E642-4FE5-9B0A-F00320CE1CDB}" type="presOf" srcId="{553E2F94-2BDD-4EE9-8276-16633BC55AC0}" destId="{0EB7765B-44F1-45F8-8F24-0687123FCD5B}" srcOrd="0" destOrd="0" presId="urn:microsoft.com/office/officeart/2005/8/layout/radial6"/>
    <dgm:cxn modelId="{CC4DFD1E-7696-42DE-B3FB-61B9AE4EEA3F}" type="presOf" srcId="{BDD73CA1-FB32-4AB3-AB9C-5DAF3546E4D1}" destId="{56A95BCF-36FC-47D6-93F5-7843794E6286}" srcOrd="0" destOrd="0" presId="urn:microsoft.com/office/officeart/2005/8/layout/radial6"/>
    <dgm:cxn modelId="{3819602E-D678-48A6-9633-B251639D361A}" type="presOf" srcId="{90E4611C-4546-49A0-A244-E8F685463186}" destId="{A4E637B5-9B2A-435B-85A9-2759F9EC046C}" srcOrd="0" destOrd="0" presId="urn:microsoft.com/office/officeart/2005/8/layout/radial6"/>
    <dgm:cxn modelId="{BD5DB14C-8F40-4375-81B6-6909064A69D7}" type="presOf" srcId="{22C0E3FA-A493-45BA-AC72-5FFC75E3050E}" destId="{DF13C1C8-F304-4A3E-A472-4E85EA475E24}" srcOrd="0" destOrd="0" presId="urn:microsoft.com/office/officeart/2005/8/layout/radial6"/>
    <dgm:cxn modelId="{96554D4F-D889-4CA9-97F3-2FBF83BF17C0}" srcId="{90E4611C-4546-49A0-A244-E8F685463186}" destId="{F827698D-95CE-4F67-851F-BC1653664029}" srcOrd="2" destOrd="0" parTransId="{FB64FB5E-0097-4C18-A69A-F2FAF648508C}" sibTransId="{AECB7E62-97BD-4981-9861-C6F02DA52EBD}"/>
    <dgm:cxn modelId="{7119D582-7FA3-40A8-B778-B7422FA4A72C}" type="presOf" srcId="{AECB7E62-97BD-4981-9861-C6F02DA52EBD}" destId="{81BECCFB-BD93-4427-BA2C-2B986F4A2449}" srcOrd="0" destOrd="0" presId="urn:microsoft.com/office/officeart/2005/8/layout/radial6"/>
    <dgm:cxn modelId="{34A46889-8FF0-4E9F-BD88-F5F945D2BA65}" type="presOf" srcId="{D6F615F3-60CC-4EC6-B43C-A69D26419110}" destId="{2B6152D6-2A42-440E-B76E-7218ED7DB906}" srcOrd="0" destOrd="0" presId="urn:microsoft.com/office/officeart/2005/8/layout/radial6"/>
    <dgm:cxn modelId="{B74CA18E-64F0-42AF-ADC3-D984B10D0B42}" srcId="{90E4611C-4546-49A0-A244-E8F685463186}" destId="{7A7EF082-0653-4CD3-A805-6FF571DD7E4D}" srcOrd="3" destOrd="0" parTransId="{965BE23C-59BE-487E-90D1-241179EF2259}" sibTransId="{553E2F94-2BDD-4EE9-8276-16633BC55AC0}"/>
    <dgm:cxn modelId="{EDCB10A2-96E5-4D49-A7E5-CDBA6344D12B}" srcId="{BDD73CA1-FB32-4AB3-AB9C-5DAF3546E4D1}" destId="{90E4611C-4546-49A0-A244-E8F685463186}" srcOrd="0" destOrd="0" parTransId="{06CDC18C-8506-4F9E-95E7-48D70C2F0FD2}" sibTransId="{AFC47899-83AE-4B44-932D-8DF56B93D8A3}"/>
    <dgm:cxn modelId="{3A01F7B0-0B93-4FA7-8537-4FA99B841B64}" type="presOf" srcId="{F827698D-95CE-4F67-851F-BC1653664029}" destId="{F2876334-72A9-4132-841A-749A2AC8B1BD}" srcOrd="0" destOrd="0" presId="urn:microsoft.com/office/officeart/2005/8/layout/radial6"/>
    <dgm:cxn modelId="{1C7E83DD-C5BF-4AD3-85CC-0353C75565C7}" srcId="{90E4611C-4546-49A0-A244-E8F685463186}" destId="{5469AB0A-8E9D-4DB3-960C-EB25CDDD180F}" srcOrd="1" destOrd="0" parTransId="{97C268AF-302C-4D83-99AE-53CDDE079D15}" sibTransId="{9FCEBF14-EC72-460F-A952-73C862897445}"/>
    <dgm:cxn modelId="{6A8D27DF-D9B7-4DC7-9334-1D8844877E75}" type="presOf" srcId="{7A7EF082-0653-4CD3-A805-6FF571DD7E4D}" destId="{36A518A2-3BDB-4214-BCAA-FE6536B40FFD}" srcOrd="0" destOrd="0" presId="urn:microsoft.com/office/officeart/2005/8/layout/radial6"/>
    <dgm:cxn modelId="{0F5371ED-62D4-43F0-A5A6-86C878FD5D89}" type="presOf" srcId="{5469AB0A-8E9D-4DB3-960C-EB25CDDD180F}" destId="{D0C16599-0219-4FDD-B4C1-4F3827F12EB7}" srcOrd="0" destOrd="0" presId="urn:microsoft.com/office/officeart/2005/8/layout/radial6"/>
    <dgm:cxn modelId="{773F6BF1-5B27-4E4B-AEDB-A7748857BFDF}" type="presOf" srcId="{3526F6E0-9E07-4466-A15B-3EB99C60D622}" destId="{2F0F7D9C-90D0-4918-AF39-B1646008A478}" srcOrd="0" destOrd="0" presId="urn:microsoft.com/office/officeart/2005/8/layout/radial6"/>
    <dgm:cxn modelId="{1387B1FE-548C-483B-A447-7B03002705B4}" srcId="{90E4611C-4546-49A0-A244-E8F685463186}" destId="{3526F6E0-9E07-4466-A15B-3EB99C60D622}" srcOrd="4" destOrd="0" parTransId="{23C73EA8-A727-4408-AD9E-70A897E38462}" sibTransId="{22C0E3FA-A493-45BA-AC72-5FFC75E3050E}"/>
    <dgm:cxn modelId="{F3B28A18-B148-4526-BA1B-C0A17EC07B1C}" type="presParOf" srcId="{56A95BCF-36FC-47D6-93F5-7843794E6286}" destId="{A4E637B5-9B2A-435B-85A9-2759F9EC046C}" srcOrd="0" destOrd="0" presId="urn:microsoft.com/office/officeart/2005/8/layout/radial6"/>
    <dgm:cxn modelId="{CF9FD546-A6FC-4DA4-8158-D1931CB702F9}" type="presParOf" srcId="{56A95BCF-36FC-47D6-93F5-7843794E6286}" destId="{2B6152D6-2A42-440E-B76E-7218ED7DB906}" srcOrd="1" destOrd="0" presId="urn:microsoft.com/office/officeart/2005/8/layout/radial6"/>
    <dgm:cxn modelId="{C91AD051-1221-41D8-AD90-127223680DCA}" type="presParOf" srcId="{56A95BCF-36FC-47D6-93F5-7843794E6286}" destId="{DEF7B583-81AB-41CB-89D9-9D378341A679}" srcOrd="2" destOrd="0" presId="urn:microsoft.com/office/officeart/2005/8/layout/radial6"/>
    <dgm:cxn modelId="{8B9E0644-EAA4-4DA9-B9A2-D464121B9686}" type="presParOf" srcId="{56A95BCF-36FC-47D6-93F5-7843794E6286}" destId="{71D710B4-3CA8-48ED-B3DE-D1F2339041D9}" srcOrd="3" destOrd="0" presId="urn:microsoft.com/office/officeart/2005/8/layout/radial6"/>
    <dgm:cxn modelId="{BB95C334-EE51-474D-B986-5973C6F6AA99}" type="presParOf" srcId="{56A95BCF-36FC-47D6-93F5-7843794E6286}" destId="{D0C16599-0219-4FDD-B4C1-4F3827F12EB7}" srcOrd="4" destOrd="0" presId="urn:microsoft.com/office/officeart/2005/8/layout/radial6"/>
    <dgm:cxn modelId="{D8AE7213-ACA0-42C5-86B3-7ED47389BD7D}" type="presParOf" srcId="{56A95BCF-36FC-47D6-93F5-7843794E6286}" destId="{8B5E6C2C-8296-4536-B00E-BDA82B8E3D6A}" srcOrd="5" destOrd="0" presId="urn:microsoft.com/office/officeart/2005/8/layout/radial6"/>
    <dgm:cxn modelId="{45777808-9ED8-4002-AC1D-592AD9B01AB4}" type="presParOf" srcId="{56A95BCF-36FC-47D6-93F5-7843794E6286}" destId="{6344F7E9-8C2D-4E4E-955D-752E46ED809F}" srcOrd="6" destOrd="0" presId="urn:microsoft.com/office/officeart/2005/8/layout/radial6"/>
    <dgm:cxn modelId="{FDAE5AD3-24CE-49A3-91F8-28429A978C65}" type="presParOf" srcId="{56A95BCF-36FC-47D6-93F5-7843794E6286}" destId="{F2876334-72A9-4132-841A-749A2AC8B1BD}" srcOrd="7" destOrd="0" presId="urn:microsoft.com/office/officeart/2005/8/layout/radial6"/>
    <dgm:cxn modelId="{1ACF341F-AB0D-4E16-862B-BC78D6C94CEC}" type="presParOf" srcId="{56A95BCF-36FC-47D6-93F5-7843794E6286}" destId="{A93618FC-F2AB-4AE9-82C5-ACE4EB88F1BA}" srcOrd="8" destOrd="0" presId="urn:microsoft.com/office/officeart/2005/8/layout/radial6"/>
    <dgm:cxn modelId="{882CAA17-061D-4533-A0BD-4B06DA9AE78B}" type="presParOf" srcId="{56A95BCF-36FC-47D6-93F5-7843794E6286}" destId="{81BECCFB-BD93-4427-BA2C-2B986F4A2449}" srcOrd="9" destOrd="0" presId="urn:microsoft.com/office/officeart/2005/8/layout/radial6"/>
    <dgm:cxn modelId="{A8734BAF-1DA8-4529-A5E6-61D3257D25B4}" type="presParOf" srcId="{56A95BCF-36FC-47D6-93F5-7843794E6286}" destId="{36A518A2-3BDB-4214-BCAA-FE6536B40FFD}" srcOrd="10" destOrd="0" presId="urn:microsoft.com/office/officeart/2005/8/layout/radial6"/>
    <dgm:cxn modelId="{EC1D158F-7AA4-4A72-A438-6844B20FA096}" type="presParOf" srcId="{56A95BCF-36FC-47D6-93F5-7843794E6286}" destId="{9E2112BE-4403-4AA5-BFB6-D6578A28C030}" srcOrd="11" destOrd="0" presId="urn:microsoft.com/office/officeart/2005/8/layout/radial6"/>
    <dgm:cxn modelId="{BBDAEE72-2779-4997-9605-4ECDD9C84747}" type="presParOf" srcId="{56A95BCF-36FC-47D6-93F5-7843794E6286}" destId="{0EB7765B-44F1-45F8-8F24-0687123FCD5B}" srcOrd="12" destOrd="0" presId="urn:microsoft.com/office/officeart/2005/8/layout/radial6"/>
    <dgm:cxn modelId="{8631253C-3EB0-4335-A62A-11181EB208CB}" type="presParOf" srcId="{56A95BCF-36FC-47D6-93F5-7843794E6286}" destId="{2F0F7D9C-90D0-4918-AF39-B1646008A478}" srcOrd="13" destOrd="0" presId="urn:microsoft.com/office/officeart/2005/8/layout/radial6"/>
    <dgm:cxn modelId="{AC9642F5-91DB-4E38-B6CD-156007E70A59}" type="presParOf" srcId="{56A95BCF-36FC-47D6-93F5-7843794E6286}" destId="{49675028-1389-4FEB-B816-7AF22BF708F2}" srcOrd="14" destOrd="0" presId="urn:microsoft.com/office/officeart/2005/8/layout/radial6"/>
    <dgm:cxn modelId="{13DC9EE3-E705-47B8-9ABA-B0588896A70F}" type="presParOf" srcId="{56A95BCF-36FC-47D6-93F5-7843794E6286}" destId="{DF13C1C8-F304-4A3E-A472-4E85EA475E24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1B967E8-0037-4439-999E-7DA2B2EF2FAD}" type="doc">
      <dgm:prSet loTypeId="urn:microsoft.com/office/officeart/2011/layout/Tab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A605177-E8FC-486E-8DB9-31B3B87ECDD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>
              <a:effectLst/>
              <a:latin typeface="Söhne"/>
            </a:rPr>
            <a:t>SID (Primary Key):</a:t>
          </a:r>
          <a:endParaRPr lang="en-IN"/>
        </a:p>
      </dgm:t>
    </dgm:pt>
    <dgm:pt modelId="{728F6A74-D784-457F-9F6A-E2A399D7C966}" type="parTrans" cxnId="{4A2B206D-9DD7-4663-8D16-774C4FD91E4A}">
      <dgm:prSet/>
      <dgm:spPr/>
      <dgm:t>
        <a:bodyPr/>
        <a:lstStyle/>
        <a:p>
          <a:endParaRPr lang="en-IN"/>
        </a:p>
      </dgm:t>
    </dgm:pt>
    <dgm:pt modelId="{B9B6F9DD-2699-4920-A49E-5A76C1CA75EB}" type="sibTrans" cxnId="{4A2B206D-9DD7-4663-8D16-774C4FD91E4A}">
      <dgm:prSet/>
      <dgm:spPr/>
      <dgm:t>
        <a:bodyPr/>
        <a:lstStyle/>
        <a:p>
          <a:endParaRPr lang="en-IN"/>
        </a:p>
      </dgm:t>
    </dgm:pt>
    <dgm:pt modelId="{8CE96D14-92C0-4549-8B8A-39EA8D1C4828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Unique identifier for each student.</a:t>
          </a:r>
          <a:endParaRPr lang="en-US" b="0" i="0" dirty="0">
            <a:effectLst/>
            <a:latin typeface="Söhne"/>
          </a:endParaRPr>
        </a:p>
      </dgm:t>
    </dgm:pt>
    <dgm:pt modelId="{F2C1B79A-647D-435E-A69A-5AF3E4866067}" type="parTrans" cxnId="{EB4FB402-8D58-49FF-B5C6-356F612CBD6C}">
      <dgm:prSet/>
      <dgm:spPr/>
      <dgm:t>
        <a:bodyPr/>
        <a:lstStyle/>
        <a:p>
          <a:endParaRPr lang="en-IN"/>
        </a:p>
      </dgm:t>
    </dgm:pt>
    <dgm:pt modelId="{9321BC15-7811-46DA-999A-F88E88C70C85}" type="sibTrans" cxnId="{EB4FB402-8D58-49FF-B5C6-356F612CBD6C}">
      <dgm:prSet/>
      <dgm:spPr/>
      <dgm:t>
        <a:bodyPr/>
        <a:lstStyle/>
        <a:p>
          <a:endParaRPr lang="en-IN"/>
        </a:p>
      </dgm:t>
    </dgm:pt>
    <dgm:pt modelId="{3526C26C-4753-4C1D-8FC2-12FB9B77E105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REG. No.:</a:t>
          </a:r>
          <a:endParaRPr lang="en-US" b="0" i="0" dirty="0">
            <a:effectLst/>
            <a:latin typeface="Söhne"/>
          </a:endParaRPr>
        </a:p>
      </dgm:t>
    </dgm:pt>
    <dgm:pt modelId="{F58765D3-D08A-4C10-862D-5912EE6E359E}" type="parTrans" cxnId="{56451A37-1F0B-49E9-AF80-71D85D144CDA}">
      <dgm:prSet/>
      <dgm:spPr/>
      <dgm:t>
        <a:bodyPr/>
        <a:lstStyle/>
        <a:p>
          <a:endParaRPr lang="en-IN"/>
        </a:p>
      </dgm:t>
    </dgm:pt>
    <dgm:pt modelId="{59834899-BAED-4FFA-A16A-36A7D5A58EE4}" type="sibTrans" cxnId="{56451A37-1F0B-49E9-AF80-71D85D144CDA}">
      <dgm:prSet/>
      <dgm:spPr/>
      <dgm:t>
        <a:bodyPr/>
        <a:lstStyle/>
        <a:p>
          <a:endParaRPr lang="en-IN"/>
        </a:p>
      </dgm:t>
    </dgm:pt>
    <dgm:pt modelId="{A976F309-13DA-436A-90EA-94E0AA7D0469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Registration number or unique identifier for the student.</a:t>
          </a:r>
          <a:endParaRPr lang="en-US" b="0" i="0" dirty="0">
            <a:effectLst/>
            <a:latin typeface="Söhne"/>
          </a:endParaRPr>
        </a:p>
      </dgm:t>
    </dgm:pt>
    <dgm:pt modelId="{3DBCE790-6971-47C2-8F66-AD1ED8E79B97}" type="parTrans" cxnId="{D725BA25-CEC3-4540-8A2E-1B69772671EF}">
      <dgm:prSet/>
      <dgm:spPr/>
      <dgm:t>
        <a:bodyPr/>
        <a:lstStyle/>
        <a:p>
          <a:endParaRPr lang="en-IN"/>
        </a:p>
      </dgm:t>
    </dgm:pt>
    <dgm:pt modelId="{D43ECBD1-2CFB-472E-90D5-960845A813C5}" type="sibTrans" cxnId="{D725BA25-CEC3-4540-8A2E-1B69772671EF}">
      <dgm:prSet/>
      <dgm:spPr/>
      <dgm:t>
        <a:bodyPr/>
        <a:lstStyle/>
        <a:p>
          <a:endParaRPr lang="en-IN"/>
        </a:p>
      </dgm:t>
    </dgm:pt>
    <dgm:pt modelId="{7D14824D-CF38-47C1-B944-1E773BD14133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NAME:</a:t>
          </a:r>
          <a:endParaRPr lang="en-US" b="0" i="0" dirty="0">
            <a:effectLst/>
            <a:latin typeface="Söhne"/>
          </a:endParaRPr>
        </a:p>
      </dgm:t>
    </dgm:pt>
    <dgm:pt modelId="{A0016277-3DAF-43D4-8A43-FFC0D0B1C55F}" type="parTrans" cxnId="{FD6D712C-2FE4-40FD-B370-D971A66C05C7}">
      <dgm:prSet/>
      <dgm:spPr/>
      <dgm:t>
        <a:bodyPr/>
        <a:lstStyle/>
        <a:p>
          <a:endParaRPr lang="en-IN"/>
        </a:p>
      </dgm:t>
    </dgm:pt>
    <dgm:pt modelId="{6EA0F184-40BE-40AE-A78E-E44166883091}" type="sibTrans" cxnId="{FD6D712C-2FE4-40FD-B370-D971A66C05C7}">
      <dgm:prSet/>
      <dgm:spPr/>
      <dgm:t>
        <a:bodyPr/>
        <a:lstStyle/>
        <a:p>
          <a:endParaRPr lang="en-IN"/>
        </a:p>
      </dgm:t>
    </dgm:pt>
    <dgm:pt modelId="{3E27FF35-48C3-49AE-9502-A05E0F52295E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Full name of the student.</a:t>
          </a:r>
          <a:endParaRPr lang="en-US" b="0" i="0" dirty="0">
            <a:effectLst/>
            <a:latin typeface="Söhne"/>
          </a:endParaRPr>
        </a:p>
      </dgm:t>
    </dgm:pt>
    <dgm:pt modelId="{F705F2B3-6988-432A-9384-FF2C1825FDDF}" type="parTrans" cxnId="{7B602D00-2F6E-4D85-BAA3-B451453CBF28}">
      <dgm:prSet/>
      <dgm:spPr/>
      <dgm:t>
        <a:bodyPr/>
        <a:lstStyle/>
        <a:p>
          <a:endParaRPr lang="en-IN"/>
        </a:p>
      </dgm:t>
    </dgm:pt>
    <dgm:pt modelId="{AB42123F-B8B2-40DD-9B73-FA03C5E7D0E5}" type="sibTrans" cxnId="{7B602D00-2F6E-4D85-BAA3-B451453CBF28}">
      <dgm:prSet/>
      <dgm:spPr/>
      <dgm:t>
        <a:bodyPr/>
        <a:lstStyle/>
        <a:p>
          <a:endParaRPr lang="en-IN"/>
        </a:p>
      </dgm:t>
    </dgm:pt>
    <dgm:pt modelId="{95344319-6509-48C4-AA23-3CC70A903296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PASSWORD (ENCRYPTED):</a:t>
          </a:r>
          <a:endParaRPr lang="en-US" b="0" i="0" dirty="0">
            <a:effectLst/>
            <a:latin typeface="Söhne"/>
          </a:endParaRPr>
        </a:p>
      </dgm:t>
    </dgm:pt>
    <dgm:pt modelId="{E0878FCF-EAE9-4C3E-A2A6-0D7C31DDAD07}" type="parTrans" cxnId="{DDEDA5A0-5295-463D-BD72-FCACD37466A8}">
      <dgm:prSet/>
      <dgm:spPr/>
      <dgm:t>
        <a:bodyPr/>
        <a:lstStyle/>
        <a:p>
          <a:endParaRPr lang="en-IN"/>
        </a:p>
      </dgm:t>
    </dgm:pt>
    <dgm:pt modelId="{97BEB7C7-C349-4BAD-B750-A040E8933C6D}" type="sibTrans" cxnId="{DDEDA5A0-5295-463D-BD72-FCACD37466A8}">
      <dgm:prSet/>
      <dgm:spPr/>
      <dgm:t>
        <a:bodyPr/>
        <a:lstStyle/>
        <a:p>
          <a:endParaRPr lang="en-IN"/>
        </a:p>
      </dgm:t>
    </dgm:pt>
    <dgm:pt modelId="{A18A959E-DE1B-4D18-B0BB-C26605F3D17C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Encrypted password for secure authentication.</a:t>
          </a:r>
          <a:endParaRPr lang="en-US" b="0" i="0" dirty="0">
            <a:effectLst/>
            <a:latin typeface="Söhne"/>
          </a:endParaRPr>
        </a:p>
      </dgm:t>
    </dgm:pt>
    <dgm:pt modelId="{BDAEDEB8-8992-4A1D-833C-C177DDA951B4}" type="parTrans" cxnId="{E6758F69-E93A-42B1-8FE1-DD174455E4B4}">
      <dgm:prSet/>
      <dgm:spPr/>
      <dgm:t>
        <a:bodyPr/>
        <a:lstStyle/>
        <a:p>
          <a:endParaRPr lang="en-IN"/>
        </a:p>
      </dgm:t>
    </dgm:pt>
    <dgm:pt modelId="{DFFD1D1E-4324-450A-99D1-875600378B03}" type="sibTrans" cxnId="{E6758F69-E93A-42B1-8FE1-DD174455E4B4}">
      <dgm:prSet/>
      <dgm:spPr/>
      <dgm:t>
        <a:bodyPr/>
        <a:lstStyle/>
        <a:p>
          <a:endParaRPr lang="en-IN"/>
        </a:p>
      </dgm:t>
    </dgm:pt>
    <dgm:pt modelId="{3DFDDD53-5CE4-490C-A351-23E7CBF60FF7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GENDER:</a:t>
          </a:r>
          <a:endParaRPr lang="en-US" b="0" i="0" dirty="0">
            <a:effectLst/>
            <a:latin typeface="Söhne"/>
          </a:endParaRPr>
        </a:p>
      </dgm:t>
    </dgm:pt>
    <dgm:pt modelId="{051FD9EB-D310-4F98-9102-6CB74994EA31}" type="parTrans" cxnId="{277C502F-70EE-49E2-9C22-BFD7C060B030}">
      <dgm:prSet/>
      <dgm:spPr/>
      <dgm:t>
        <a:bodyPr/>
        <a:lstStyle/>
        <a:p>
          <a:endParaRPr lang="en-IN"/>
        </a:p>
      </dgm:t>
    </dgm:pt>
    <dgm:pt modelId="{C245D47E-C942-44FF-B9E0-EB009D598452}" type="sibTrans" cxnId="{277C502F-70EE-49E2-9C22-BFD7C060B030}">
      <dgm:prSet/>
      <dgm:spPr/>
      <dgm:t>
        <a:bodyPr/>
        <a:lstStyle/>
        <a:p>
          <a:endParaRPr lang="en-IN"/>
        </a:p>
      </dgm:t>
    </dgm:pt>
    <dgm:pt modelId="{A024C8F4-41AE-4419-9E57-936A17C5C75D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Gender of the student.</a:t>
          </a:r>
          <a:endParaRPr lang="en-US" b="0" i="0" dirty="0">
            <a:effectLst/>
            <a:latin typeface="Söhne"/>
          </a:endParaRPr>
        </a:p>
      </dgm:t>
    </dgm:pt>
    <dgm:pt modelId="{71951104-FED9-44B3-BCD8-AF7E93EBFBB7}" type="parTrans" cxnId="{67017291-BEC4-4405-A059-F3050154F2AD}">
      <dgm:prSet/>
      <dgm:spPr/>
      <dgm:t>
        <a:bodyPr/>
        <a:lstStyle/>
        <a:p>
          <a:endParaRPr lang="en-IN"/>
        </a:p>
      </dgm:t>
    </dgm:pt>
    <dgm:pt modelId="{C5B1227E-905D-419B-A8CF-8DBD1F3B5268}" type="sibTrans" cxnId="{67017291-BEC4-4405-A059-F3050154F2AD}">
      <dgm:prSet/>
      <dgm:spPr/>
      <dgm:t>
        <a:bodyPr/>
        <a:lstStyle/>
        <a:p>
          <a:endParaRPr lang="en-IN"/>
        </a:p>
      </dgm:t>
    </dgm:pt>
    <dgm:pt modelId="{91554D3B-734B-4A75-955F-7A173806A72F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EMAIL:</a:t>
          </a:r>
          <a:endParaRPr lang="en-US" b="0" i="0" dirty="0">
            <a:effectLst/>
            <a:latin typeface="Söhne"/>
          </a:endParaRPr>
        </a:p>
      </dgm:t>
    </dgm:pt>
    <dgm:pt modelId="{D5B2D9AE-12EA-46B7-96DE-EEDDD9C1CD37}" type="parTrans" cxnId="{38741184-159C-4EE8-B841-E8650BF9F704}">
      <dgm:prSet/>
      <dgm:spPr/>
      <dgm:t>
        <a:bodyPr/>
        <a:lstStyle/>
        <a:p>
          <a:endParaRPr lang="en-IN"/>
        </a:p>
      </dgm:t>
    </dgm:pt>
    <dgm:pt modelId="{985CF79B-B04D-4E8D-B252-3B22219C4A85}" type="sibTrans" cxnId="{38741184-159C-4EE8-B841-E8650BF9F704}">
      <dgm:prSet/>
      <dgm:spPr/>
      <dgm:t>
        <a:bodyPr/>
        <a:lstStyle/>
        <a:p>
          <a:endParaRPr lang="en-IN"/>
        </a:p>
      </dgm:t>
    </dgm:pt>
    <dgm:pt modelId="{526EB99D-6955-4E72-81A9-1E644972EA47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Email address of the student.</a:t>
          </a:r>
          <a:endParaRPr lang="en-US" b="0" i="0" dirty="0">
            <a:effectLst/>
            <a:latin typeface="Söhne"/>
          </a:endParaRPr>
        </a:p>
      </dgm:t>
    </dgm:pt>
    <dgm:pt modelId="{52E42B94-62E0-4883-8861-FB2DBB0C2E51}" type="parTrans" cxnId="{AA17D83F-DC21-4C08-ABAE-EA7E27A2AD00}">
      <dgm:prSet/>
      <dgm:spPr/>
      <dgm:t>
        <a:bodyPr/>
        <a:lstStyle/>
        <a:p>
          <a:endParaRPr lang="en-IN"/>
        </a:p>
      </dgm:t>
    </dgm:pt>
    <dgm:pt modelId="{B828392B-00D1-45C1-8106-0AD8B46F5DFE}" type="sibTrans" cxnId="{AA17D83F-DC21-4C08-ABAE-EA7E27A2AD00}">
      <dgm:prSet/>
      <dgm:spPr/>
      <dgm:t>
        <a:bodyPr/>
        <a:lstStyle/>
        <a:p>
          <a:endParaRPr lang="en-IN"/>
        </a:p>
      </dgm:t>
    </dgm:pt>
    <dgm:pt modelId="{2A9C5CB4-F5A6-4C7A-A98F-C930B15264B1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YEAR OF JOINING:</a:t>
          </a:r>
          <a:endParaRPr lang="en-US" b="0" i="0" dirty="0">
            <a:effectLst/>
            <a:latin typeface="Söhne"/>
          </a:endParaRPr>
        </a:p>
      </dgm:t>
    </dgm:pt>
    <dgm:pt modelId="{D82EE70F-AA39-4FC0-A49C-87D17886584A}" type="parTrans" cxnId="{93E829D6-34CD-4E56-B00B-AECF571126AB}">
      <dgm:prSet/>
      <dgm:spPr/>
      <dgm:t>
        <a:bodyPr/>
        <a:lstStyle/>
        <a:p>
          <a:endParaRPr lang="en-IN"/>
        </a:p>
      </dgm:t>
    </dgm:pt>
    <dgm:pt modelId="{50A42BBF-FCE7-46A8-8C9B-D6343C28CCE9}" type="sibTrans" cxnId="{93E829D6-34CD-4E56-B00B-AECF571126AB}">
      <dgm:prSet/>
      <dgm:spPr/>
      <dgm:t>
        <a:bodyPr/>
        <a:lstStyle/>
        <a:p>
          <a:endParaRPr lang="en-IN"/>
        </a:p>
      </dgm:t>
    </dgm:pt>
    <dgm:pt modelId="{6F27984E-4CA6-4D17-8A3A-45E896EDCB25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Year when the student joined the institution.</a:t>
          </a:r>
          <a:endParaRPr lang="en-US" b="0" i="0" dirty="0">
            <a:effectLst/>
            <a:latin typeface="Söhne"/>
          </a:endParaRPr>
        </a:p>
      </dgm:t>
    </dgm:pt>
    <dgm:pt modelId="{C38F0918-AD5F-4CCE-9CE0-EACA4331930F}" type="parTrans" cxnId="{30557D90-B741-4B34-8D42-4FE0BD379513}">
      <dgm:prSet/>
      <dgm:spPr/>
      <dgm:t>
        <a:bodyPr/>
        <a:lstStyle/>
        <a:p>
          <a:endParaRPr lang="en-IN"/>
        </a:p>
      </dgm:t>
    </dgm:pt>
    <dgm:pt modelId="{CE6EEA82-3204-492D-B3A0-BA0A96E7E48E}" type="sibTrans" cxnId="{30557D90-B741-4B34-8D42-4FE0BD379513}">
      <dgm:prSet/>
      <dgm:spPr/>
      <dgm:t>
        <a:bodyPr/>
        <a:lstStyle/>
        <a:p>
          <a:endParaRPr lang="en-IN"/>
        </a:p>
      </dgm:t>
    </dgm:pt>
    <dgm:pt modelId="{F15DDBAD-31D6-4217-90B1-7A9A414B46BD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SHIFT:</a:t>
          </a:r>
          <a:endParaRPr lang="en-US" b="0" i="0" dirty="0">
            <a:effectLst/>
            <a:latin typeface="Söhne"/>
          </a:endParaRPr>
        </a:p>
      </dgm:t>
    </dgm:pt>
    <dgm:pt modelId="{74C5AA33-37F3-42F1-8D92-6BB52AF0F70A}" type="parTrans" cxnId="{B09F1119-21EA-4715-847F-77F5C2D6ED77}">
      <dgm:prSet/>
      <dgm:spPr/>
      <dgm:t>
        <a:bodyPr/>
        <a:lstStyle/>
        <a:p>
          <a:endParaRPr lang="en-IN"/>
        </a:p>
      </dgm:t>
    </dgm:pt>
    <dgm:pt modelId="{7FF1B2D4-AF53-439D-8456-65864B27FDC2}" type="sibTrans" cxnId="{B09F1119-21EA-4715-847F-77F5C2D6ED77}">
      <dgm:prSet/>
      <dgm:spPr/>
      <dgm:t>
        <a:bodyPr/>
        <a:lstStyle/>
        <a:p>
          <a:endParaRPr lang="en-IN"/>
        </a:p>
      </dgm:t>
    </dgm:pt>
    <dgm:pt modelId="{2D989D88-91D2-43C6-8BE0-8B1C9E38467F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Shift in which the student is enrolled (e.g., morning, evening).</a:t>
          </a:r>
          <a:endParaRPr lang="en-US" b="0" i="0" dirty="0">
            <a:effectLst/>
            <a:latin typeface="Söhne"/>
          </a:endParaRPr>
        </a:p>
      </dgm:t>
    </dgm:pt>
    <dgm:pt modelId="{F2DF86DA-0011-4BF3-A10C-F83F05DAD931}" type="parTrans" cxnId="{31D3B219-C4A1-4C40-A21A-C7A88E612AA6}">
      <dgm:prSet/>
      <dgm:spPr/>
      <dgm:t>
        <a:bodyPr/>
        <a:lstStyle/>
        <a:p>
          <a:endParaRPr lang="en-IN"/>
        </a:p>
      </dgm:t>
    </dgm:pt>
    <dgm:pt modelId="{326B79BE-8557-4005-B3DE-B84087F0BCBC}" type="sibTrans" cxnId="{31D3B219-C4A1-4C40-A21A-C7A88E612AA6}">
      <dgm:prSet/>
      <dgm:spPr/>
      <dgm:t>
        <a:bodyPr/>
        <a:lstStyle/>
        <a:p>
          <a:endParaRPr lang="en-IN"/>
        </a:p>
      </dgm:t>
    </dgm:pt>
    <dgm:pt modelId="{EA0A11E3-C0F7-43A9-B1BE-21013D93A9E3}" type="pres">
      <dgm:prSet presAssocID="{71B967E8-0037-4439-999E-7DA2B2EF2FA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517CF70E-151A-42A3-AB6E-860300CDC33B}" type="pres">
      <dgm:prSet presAssocID="{9A605177-E8FC-486E-8DB9-31B3B87ECDD6}" presName="composite" presStyleCnt="0"/>
      <dgm:spPr/>
    </dgm:pt>
    <dgm:pt modelId="{ED638F22-F600-45AE-A7E9-5E31DA13B3FF}" type="pres">
      <dgm:prSet presAssocID="{9A605177-E8FC-486E-8DB9-31B3B87ECDD6}" presName="FirstChild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5C7F2255-5D2E-4343-86B7-311E213732A7}" type="pres">
      <dgm:prSet presAssocID="{9A605177-E8FC-486E-8DB9-31B3B87ECDD6}" presName="Parent" presStyleLbl="alignNode1" presStyleIdx="0" presStyleCnt="8">
        <dgm:presLayoutVars>
          <dgm:chMax val="3"/>
          <dgm:chPref val="3"/>
          <dgm:bulletEnabled val="1"/>
        </dgm:presLayoutVars>
      </dgm:prSet>
      <dgm:spPr/>
    </dgm:pt>
    <dgm:pt modelId="{10587560-F3A8-4164-A58F-5D093CD69D49}" type="pres">
      <dgm:prSet presAssocID="{9A605177-E8FC-486E-8DB9-31B3B87ECDD6}" presName="Accent" presStyleLbl="parChTrans1D1" presStyleIdx="0" presStyleCnt="8"/>
      <dgm:spPr/>
    </dgm:pt>
    <dgm:pt modelId="{36F5BBF2-D180-491D-9592-7B163399B672}" type="pres">
      <dgm:prSet presAssocID="{B9B6F9DD-2699-4920-A49E-5A76C1CA75EB}" presName="sibTrans" presStyleCnt="0"/>
      <dgm:spPr/>
    </dgm:pt>
    <dgm:pt modelId="{4E3D53C4-37AE-4917-AC0B-75423E88BAFD}" type="pres">
      <dgm:prSet presAssocID="{3526C26C-4753-4C1D-8FC2-12FB9B77E105}" presName="composite" presStyleCnt="0"/>
      <dgm:spPr/>
    </dgm:pt>
    <dgm:pt modelId="{BEF81A8C-2514-41E1-BCBB-918FA341D9B9}" type="pres">
      <dgm:prSet presAssocID="{3526C26C-4753-4C1D-8FC2-12FB9B77E105}" presName="First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7B0D07DB-D766-4739-99C0-95FC9242CE3F}" type="pres">
      <dgm:prSet presAssocID="{3526C26C-4753-4C1D-8FC2-12FB9B77E105}" presName="Parent" presStyleLbl="alignNode1" presStyleIdx="1" presStyleCnt="8">
        <dgm:presLayoutVars>
          <dgm:chMax val="3"/>
          <dgm:chPref val="3"/>
          <dgm:bulletEnabled val="1"/>
        </dgm:presLayoutVars>
      </dgm:prSet>
      <dgm:spPr/>
    </dgm:pt>
    <dgm:pt modelId="{3F5F0858-C536-4D12-B44D-CF8CF78C3CE4}" type="pres">
      <dgm:prSet presAssocID="{3526C26C-4753-4C1D-8FC2-12FB9B77E105}" presName="Accent" presStyleLbl="parChTrans1D1" presStyleIdx="1" presStyleCnt="8"/>
      <dgm:spPr/>
    </dgm:pt>
    <dgm:pt modelId="{B821534A-B951-4D46-B974-654071DF1ADE}" type="pres">
      <dgm:prSet presAssocID="{59834899-BAED-4FFA-A16A-36A7D5A58EE4}" presName="sibTrans" presStyleCnt="0"/>
      <dgm:spPr/>
    </dgm:pt>
    <dgm:pt modelId="{5924D70B-C82E-4431-AAD6-78D0FC78AA54}" type="pres">
      <dgm:prSet presAssocID="{7D14824D-CF38-47C1-B944-1E773BD14133}" presName="composite" presStyleCnt="0"/>
      <dgm:spPr/>
    </dgm:pt>
    <dgm:pt modelId="{8B7F232A-D949-48FA-8296-2FEB333F00D2}" type="pres">
      <dgm:prSet presAssocID="{7D14824D-CF38-47C1-B944-1E773BD14133}" presName="First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D9ECBC2B-7390-4334-AEC2-0C83DBFEF0A9}" type="pres">
      <dgm:prSet presAssocID="{7D14824D-CF38-47C1-B944-1E773BD14133}" presName="Parent" presStyleLbl="alignNode1" presStyleIdx="2" presStyleCnt="8">
        <dgm:presLayoutVars>
          <dgm:chMax val="3"/>
          <dgm:chPref val="3"/>
          <dgm:bulletEnabled val="1"/>
        </dgm:presLayoutVars>
      </dgm:prSet>
      <dgm:spPr/>
    </dgm:pt>
    <dgm:pt modelId="{56184920-E080-40D5-88B5-1C175ADD67D7}" type="pres">
      <dgm:prSet presAssocID="{7D14824D-CF38-47C1-B944-1E773BD14133}" presName="Accent" presStyleLbl="parChTrans1D1" presStyleIdx="2" presStyleCnt="8"/>
      <dgm:spPr/>
    </dgm:pt>
    <dgm:pt modelId="{5774E670-495C-4D42-B2E1-63CC963457FD}" type="pres">
      <dgm:prSet presAssocID="{6EA0F184-40BE-40AE-A78E-E44166883091}" presName="sibTrans" presStyleCnt="0"/>
      <dgm:spPr/>
    </dgm:pt>
    <dgm:pt modelId="{1B956098-BB4A-4B89-B287-26A8DA948392}" type="pres">
      <dgm:prSet presAssocID="{95344319-6509-48C4-AA23-3CC70A903296}" presName="composite" presStyleCnt="0"/>
      <dgm:spPr/>
    </dgm:pt>
    <dgm:pt modelId="{9E444674-32CC-4088-BB88-42949AB0234C}" type="pres">
      <dgm:prSet presAssocID="{95344319-6509-48C4-AA23-3CC70A903296}" presName="First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99E310AC-75CB-4C7F-99A8-74176FCB8C82}" type="pres">
      <dgm:prSet presAssocID="{95344319-6509-48C4-AA23-3CC70A903296}" presName="Parent" presStyleLbl="alignNode1" presStyleIdx="3" presStyleCnt="8">
        <dgm:presLayoutVars>
          <dgm:chMax val="3"/>
          <dgm:chPref val="3"/>
          <dgm:bulletEnabled val="1"/>
        </dgm:presLayoutVars>
      </dgm:prSet>
      <dgm:spPr/>
    </dgm:pt>
    <dgm:pt modelId="{9A54DFF1-A64F-4FED-8F93-6F436C439D29}" type="pres">
      <dgm:prSet presAssocID="{95344319-6509-48C4-AA23-3CC70A903296}" presName="Accent" presStyleLbl="parChTrans1D1" presStyleIdx="3" presStyleCnt="8"/>
      <dgm:spPr/>
    </dgm:pt>
    <dgm:pt modelId="{40140E11-FDF1-4B92-AF7E-52CE1A04DA60}" type="pres">
      <dgm:prSet presAssocID="{97BEB7C7-C349-4BAD-B750-A040E8933C6D}" presName="sibTrans" presStyleCnt="0"/>
      <dgm:spPr/>
    </dgm:pt>
    <dgm:pt modelId="{E3C02951-8813-4F18-9276-6AE9B58B3C4B}" type="pres">
      <dgm:prSet presAssocID="{3DFDDD53-5CE4-490C-A351-23E7CBF60FF7}" presName="composite" presStyleCnt="0"/>
      <dgm:spPr/>
    </dgm:pt>
    <dgm:pt modelId="{0E5FA68B-D0FB-4AFE-AB45-26FCA970A386}" type="pres">
      <dgm:prSet presAssocID="{3DFDDD53-5CE4-490C-A351-23E7CBF60FF7}" presName="First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C9AA502A-F12F-45BA-97A0-511F74566D02}" type="pres">
      <dgm:prSet presAssocID="{3DFDDD53-5CE4-490C-A351-23E7CBF60FF7}" presName="Parent" presStyleLbl="alignNode1" presStyleIdx="4" presStyleCnt="8">
        <dgm:presLayoutVars>
          <dgm:chMax val="3"/>
          <dgm:chPref val="3"/>
          <dgm:bulletEnabled val="1"/>
        </dgm:presLayoutVars>
      </dgm:prSet>
      <dgm:spPr/>
    </dgm:pt>
    <dgm:pt modelId="{00765432-6B25-4BE2-AC55-490DE9206A24}" type="pres">
      <dgm:prSet presAssocID="{3DFDDD53-5CE4-490C-A351-23E7CBF60FF7}" presName="Accent" presStyleLbl="parChTrans1D1" presStyleIdx="4" presStyleCnt="8"/>
      <dgm:spPr/>
    </dgm:pt>
    <dgm:pt modelId="{8D68A872-D763-4AEA-A4C5-452F3A3C6950}" type="pres">
      <dgm:prSet presAssocID="{C245D47E-C942-44FF-B9E0-EB009D598452}" presName="sibTrans" presStyleCnt="0"/>
      <dgm:spPr/>
    </dgm:pt>
    <dgm:pt modelId="{EF9B5618-C218-4F2D-A9C8-C4E4B3515C7F}" type="pres">
      <dgm:prSet presAssocID="{91554D3B-734B-4A75-955F-7A173806A72F}" presName="composite" presStyleCnt="0"/>
      <dgm:spPr/>
    </dgm:pt>
    <dgm:pt modelId="{C60C2243-D711-4BF4-9201-F3689A36535F}" type="pres">
      <dgm:prSet presAssocID="{91554D3B-734B-4A75-955F-7A173806A72F}" presName="First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B28A9735-3675-4C88-A726-81085E79BE65}" type="pres">
      <dgm:prSet presAssocID="{91554D3B-734B-4A75-955F-7A173806A72F}" presName="Parent" presStyleLbl="alignNode1" presStyleIdx="5" presStyleCnt="8">
        <dgm:presLayoutVars>
          <dgm:chMax val="3"/>
          <dgm:chPref val="3"/>
          <dgm:bulletEnabled val="1"/>
        </dgm:presLayoutVars>
      </dgm:prSet>
      <dgm:spPr/>
    </dgm:pt>
    <dgm:pt modelId="{3DE453A8-4CFC-4FE6-9DA8-1711B7AC78E8}" type="pres">
      <dgm:prSet presAssocID="{91554D3B-734B-4A75-955F-7A173806A72F}" presName="Accent" presStyleLbl="parChTrans1D1" presStyleIdx="5" presStyleCnt="8"/>
      <dgm:spPr/>
    </dgm:pt>
    <dgm:pt modelId="{94D318B3-F62A-4F31-9744-FB38D22DD106}" type="pres">
      <dgm:prSet presAssocID="{985CF79B-B04D-4E8D-B252-3B22219C4A85}" presName="sibTrans" presStyleCnt="0"/>
      <dgm:spPr/>
    </dgm:pt>
    <dgm:pt modelId="{22D88454-86CE-4C79-B809-19410FD88670}" type="pres">
      <dgm:prSet presAssocID="{2A9C5CB4-F5A6-4C7A-A98F-C930B15264B1}" presName="composite" presStyleCnt="0"/>
      <dgm:spPr/>
    </dgm:pt>
    <dgm:pt modelId="{EAD5B83F-404A-4BE3-965A-8D51AE022503}" type="pres">
      <dgm:prSet presAssocID="{2A9C5CB4-F5A6-4C7A-A98F-C930B15264B1}" presName="First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C635DB1D-4CE1-4E48-A320-F22D0B181B1C}" type="pres">
      <dgm:prSet presAssocID="{2A9C5CB4-F5A6-4C7A-A98F-C930B15264B1}" presName="Parent" presStyleLbl="alignNode1" presStyleIdx="6" presStyleCnt="8">
        <dgm:presLayoutVars>
          <dgm:chMax val="3"/>
          <dgm:chPref val="3"/>
          <dgm:bulletEnabled val="1"/>
        </dgm:presLayoutVars>
      </dgm:prSet>
      <dgm:spPr/>
    </dgm:pt>
    <dgm:pt modelId="{C3903167-2E10-441C-B0D3-09F2BAED6D14}" type="pres">
      <dgm:prSet presAssocID="{2A9C5CB4-F5A6-4C7A-A98F-C930B15264B1}" presName="Accent" presStyleLbl="parChTrans1D1" presStyleIdx="6" presStyleCnt="8"/>
      <dgm:spPr/>
    </dgm:pt>
    <dgm:pt modelId="{BB085845-862F-4A51-A34B-915EF3A2CEDB}" type="pres">
      <dgm:prSet presAssocID="{50A42BBF-FCE7-46A8-8C9B-D6343C28CCE9}" presName="sibTrans" presStyleCnt="0"/>
      <dgm:spPr/>
    </dgm:pt>
    <dgm:pt modelId="{89C2A483-0F54-408A-9211-ADB7126CE27F}" type="pres">
      <dgm:prSet presAssocID="{F15DDBAD-31D6-4217-90B1-7A9A414B46BD}" presName="composite" presStyleCnt="0"/>
      <dgm:spPr/>
    </dgm:pt>
    <dgm:pt modelId="{857DD31C-8DEF-43A6-8F27-CE5041524EFB}" type="pres">
      <dgm:prSet presAssocID="{F15DDBAD-31D6-4217-90B1-7A9A414B46BD}" presName="FirstChild" presStyleLbl="revTx" presStyleIdx="7" presStyleCnt="8">
        <dgm:presLayoutVars>
          <dgm:chMax val="0"/>
          <dgm:chPref val="0"/>
          <dgm:bulletEnabled val="1"/>
        </dgm:presLayoutVars>
      </dgm:prSet>
      <dgm:spPr/>
    </dgm:pt>
    <dgm:pt modelId="{7D632E2D-2EED-4495-84A8-1B33AC422E24}" type="pres">
      <dgm:prSet presAssocID="{F15DDBAD-31D6-4217-90B1-7A9A414B46BD}" presName="Parent" presStyleLbl="alignNode1" presStyleIdx="7" presStyleCnt="8">
        <dgm:presLayoutVars>
          <dgm:chMax val="3"/>
          <dgm:chPref val="3"/>
          <dgm:bulletEnabled val="1"/>
        </dgm:presLayoutVars>
      </dgm:prSet>
      <dgm:spPr/>
    </dgm:pt>
    <dgm:pt modelId="{D3ECB736-BBBE-44DB-A069-1D37B161E622}" type="pres">
      <dgm:prSet presAssocID="{F15DDBAD-31D6-4217-90B1-7A9A414B46BD}" presName="Accent" presStyleLbl="parChTrans1D1" presStyleIdx="7" presStyleCnt="8"/>
      <dgm:spPr/>
    </dgm:pt>
  </dgm:ptLst>
  <dgm:cxnLst>
    <dgm:cxn modelId="{7B602D00-2F6E-4D85-BAA3-B451453CBF28}" srcId="{7D14824D-CF38-47C1-B944-1E773BD14133}" destId="{3E27FF35-48C3-49AE-9502-A05E0F52295E}" srcOrd="0" destOrd="0" parTransId="{F705F2B3-6988-432A-9384-FF2C1825FDDF}" sibTransId="{AB42123F-B8B2-40DD-9B73-FA03C5E7D0E5}"/>
    <dgm:cxn modelId="{EB4FB402-8D58-49FF-B5C6-356F612CBD6C}" srcId="{9A605177-E8FC-486E-8DB9-31B3B87ECDD6}" destId="{8CE96D14-92C0-4549-8B8A-39EA8D1C4828}" srcOrd="0" destOrd="0" parTransId="{F2C1B79A-647D-435E-A69A-5AF3E4866067}" sibTransId="{9321BC15-7811-46DA-999A-F88E88C70C85}"/>
    <dgm:cxn modelId="{B09F1119-21EA-4715-847F-77F5C2D6ED77}" srcId="{71B967E8-0037-4439-999E-7DA2B2EF2FAD}" destId="{F15DDBAD-31D6-4217-90B1-7A9A414B46BD}" srcOrd="7" destOrd="0" parTransId="{74C5AA33-37F3-42F1-8D92-6BB52AF0F70A}" sibTransId="{7FF1B2D4-AF53-439D-8456-65864B27FDC2}"/>
    <dgm:cxn modelId="{31D3B219-C4A1-4C40-A21A-C7A88E612AA6}" srcId="{F15DDBAD-31D6-4217-90B1-7A9A414B46BD}" destId="{2D989D88-91D2-43C6-8BE0-8B1C9E38467F}" srcOrd="0" destOrd="0" parTransId="{F2DF86DA-0011-4BF3-A10C-F83F05DAD931}" sibTransId="{326B79BE-8557-4005-B3DE-B84087F0BCBC}"/>
    <dgm:cxn modelId="{B936B61A-6E2B-4BA8-92EB-3D64DEC423F8}" type="presOf" srcId="{3E27FF35-48C3-49AE-9502-A05E0F52295E}" destId="{8B7F232A-D949-48FA-8296-2FEB333F00D2}" srcOrd="0" destOrd="0" presId="urn:microsoft.com/office/officeart/2011/layout/TabList"/>
    <dgm:cxn modelId="{2A1B8C22-40D2-4810-BCFC-2D9BC57EE9AC}" type="presOf" srcId="{6F27984E-4CA6-4D17-8A3A-45E896EDCB25}" destId="{EAD5B83F-404A-4BE3-965A-8D51AE022503}" srcOrd="0" destOrd="0" presId="urn:microsoft.com/office/officeart/2011/layout/TabList"/>
    <dgm:cxn modelId="{96A22423-C639-49B4-B6DD-15AF4390EBC9}" type="presOf" srcId="{A976F309-13DA-436A-90EA-94E0AA7D0469}" destId="{BEF81A8C-2514-41E1-BCBB-918FA341D9B9}" srcOrd="0" destOrd="0" presId="urn:microsoft.com/office/officeart/2011/layout/TabList"/>
    <dgm:cxn modelId="{D725BA25-CEC3-4540-8A2E-1B69772671EF}" srcId="{3526C26C-4753-4C1D-8FC2-12FB9B77E105}" destId="{A976F309-13DA-436A-90EA-94E0AA7D0469}" srcOrd="0" destOrd="0" parTransId="{3DBCE790-6971-47C2-8F66-AD1ED8E79B97}" sibTransId="{D43ECBD1-2CFB-472E-90D5-960845A813C5}"/>
    <dgm:cxn modelId="{FD6D712C-2FE4-40FD-B370-D971A66C05C7}" srcId="{71B967E8-0037-4439-999E-7DA2B2EF2FAD}" destId="{7D14824D-CF38-47C1-B944-1E773BD14133}" srcOrd="2" destOrd="0" parTransId="{A0016277-3DAF-43D4-8A43-FFC0D0B1C55F}" sibTransId="{6EA0F184-40BE-40AE-A78E-E44166883091}"/>
    <dgm:cxn modelId="{277C502F-70EE-49E2-9C22-BFD7C060B030}" srcId="{71B967E8-0037-4439-999E-7DA2B2EF2FAD}" destId="{3DFDDD53-5CE4-490C-A351-23E7CBF60FF7}" srcOrd="4" destOrd="0" parTransId="{051FD9EB-D310-4F98-9102-6CB74994EA31}" sibTransId="{C245D47E-C942-44FF-B9E0-EB009D598452}"/>
    <dgm:cxn modelId="{56451A37-1F0B-49E9-AF80-71D85D144CDA}" srcId="{71B967E8-0037-4439-999E-7DA2B2EF2FAD}" destId="{3526C26C-4753-4C1D-8FC2-12FB9B77E105}" srcOrd="1" destOrd="0" parTransId="{F58765D3-D08A-4C10-862D-5912EE6E359E}" sibTransId="{59834899-BAED-4FFA-A16A-36A7D5A58EE4}"/>
    <dgm:cxn modelId="{AA17D83F-DC21-4C08-ABAE-EA7E27A2AD00}" srcId="{91554D3B-734B-4A75-955F-7A173806A72F}" destId="{526EB99D-6955-4E72-81A9-1E644972EA47}" srcOrd="0" destOrd="0" parTransId="{52E42B94-62E0-4883-8861-FB2DBB0C2E51}" sibTransId="{B828392B-00D1-45C1-8106-0AD8B46F5DFE}"/>
    <dgm:cxn modelId="{E6758F69-E93A-42B1-8FE1-DD174455E4B4}" srcId="{95344319-6509-48C4-AA23-3CC70A903296}" destId="{A18A959E-DE1B-4D18-B0BB-C26605F3D17C}" srcOrd="0" destOrd="0" parTransId="{BDAEDEB8-8992-4A1D-833C-C177DDA951B4}" sibTransId="{DFFD1D1E-4324-450A-99D1-875600378B03}"/>
    <dgm:cxn modelId="{4A2B206D-9DD7-4663-8D16-774C4FD91E4A}" srcId="{71B967E8-0037-4439-999E-7DA2B2EF2FAD}" destId="{9A605177-E8FC-486E-8DB9-31B3B87ECDD6}" srcOrd="0" destOrd="0" parTransId="{728F6A74-D784-457F-9F6A-E2A399D7C966}" sibTransId="{B9B6F9DD-2699-4920-A49E-5A76C1CA75EB}"/>
    <dgm:cxn modelId="{9A236F76-1023-4232-A1E1-319553D83043}" type="presOf" srcId="{3526C26C-4753-4C1D-8FC2-12FB9B77E105}" destId="{7B0D07DB-D766-4739-99C0-95FC9242CE3F}" srcOrd="0" destOrd="0" presId="urn:microsoft.com/office/officeart/2011/layout/TabList"/>
    <dgm:cxn modelId="{39296B78-BB70-484B-855C-B72540BEE47E}" type="presOf" srcId="{91554D3B-734B-4A75-955F-7A173806A72F}" destId="{B28A9735-3675-4C88-A726-81085E79BE65}" srcOrd="0" destOrd="0" presId="urn:microsoft.com/office/officeart/2011/layout/TabList"/>
    <dgm:cxn modelId="{141DF083-EFB4-42F3-BA0A-026788649EF9}" type="presOf" srcId="{F15DDBAD-31D6-4217-90B1-7A9A414B46BD}" destId="{7D632E2D-2EED-4495-84A8-1B33AC422E24}" srcOrd="0" destOrd="0" presId="urn:microsoft.com/office/officeart/2011/layout/TabList"/>
    <dgm:cxn modelId="{38741184-159C-4EE8-B841-E8650BF9F704}" srcId="{71B967E8-0037-4439-999E-7DA2B2EF2FAD}" destId="{91554D3B-734B-4A75-955F-7A173806A72F}" srcOrd="5" destOrd="0" parTransId="{D5B2D9AE-12EA-46B7-96DE-EEDDD9C1CD37}" sibTransId="{985CF79B-B04D-4E8D-B252-3B22219C4A85}"/>
    <dgm:cxn modelId="{727E398F-C124-402E-82FF-42EFF62B480D}" type="presOf" srcId="{71B967E8-0037-4439-999E-7DA2B2EF2FAD}" destId="{EA0A11E3-C0F7-43A9-B1BE-21013D93A9E3}" srcOrd="0" destOrd="0" presId="urn:microsoft.com/office/officeart/2011/layout/TabList"/>
    <dgm:cxn modelId="{30557D90-B741-4B34-8D42-4FE0BD379513}" srcId="{2A9C5CB4-F5A6-4C7A-A98F-C930B15264B1}" destId="{6F27984E-4CA6-4D17-8A3A-45E896EDCB25}" srcOrd="0" destOrd="0" parTransId="{C38F0918-AD5F-4CCE-9CE0-EACA4331930F}" sibTransId="{CE6EEA82-3204-492D-B3A0-BA0A96E7E48E}"/>
    <dgm:cxn modelId="{67017291-BEC4-4405-A059-F3050154F2AD}" srcId="{3DFDDD53-5CE4-490C-A351-23E7CBF60FF7}" destId="{A024C8F4-41AE-4419-9E57-936A17C5C75D}" srcOrd="0" destOrd="0" parTransId="{71951104-FED9-44B3-BCD8-AF7E93EBFBB7}" sibTransId="{C5B1227E-905D-419B-A8CF-8DBD1F3B5268}"/>
    <dgm:cxn modelId="{DDEDA5A0-5295-463D-BD72-FCACD37466A8}" srcId="{71B967E8-0037-4439-999E-7DA2B2EF2FAD}" destId="{95344319-6509-48C4-AA23-3CC70A903296}" srcOrd="3" destOrd="0" parTransId="{E0878FCF-EAE9-4C3E-A2A6-0D7C31DDAD07}" sibTransId="{97BEB7C7-C349-4BAD-B750-A040E8933C6D}"/>
    <dgm:cxn modelId="{9F2327A7-7692-47C2-861C-28207B117C5C}" type="presOf" srcId="{A024C8F4-41AE-4419-9E57-936A17C5C75D}" destId="{0E5FA68B-D0FB-4AFE-AB45-26FCA970A386}" srcOrd="0" destOrd="0" presId="urn:microsoft.com/office/officeart/2011/layout/TabList"/>
    <dgm:cxn modelId="{ED3DB3A8-2ACA-4733-A92D-3DDEC5CF2E38}" type="presOf" srcId="{526EB99D-6955-4E72-81A9-1E644972EA47}" destId="{C60C2243-D711-4BF4-9201-F3689A36535F}" srcOrd="0" destOrd="0" presId="urn:microsoft.com/office/officeart/2011/layout/TabList"/>
    <dgm:cxn modelId="{D44733AD-FD82-4FEA-86B4-082D8109E7EA}" type="presOf" srcId="{A18A959E-DE1B-4D18-B0BB-C26605F3D17C}" destId="{9E444674-32CC-4088-BB88-42949AB0234C}" srcOrd="0" destOrd="0" presId="urn:microsoft.com/office/officeart/2011/layout/TabList"/>
    <dgm:cxn modelId="{43A46AB1-A2C2-40FA-A8DF-97713A6EA181}" type="presOf" srcId="{2A9C5CB4-F5A6-4C7A-A98F-C930B15264B1}" destId="{C635DB1D-4CE1-4E48-A320-F22D0B181B1C}" srcOrd="0" destOrd="0" presId="urn:microsoft.com/office/officeart/2011/layout/TabList"/>
    <dgm:cxn modelId="{D96795C0-416A-4B6E-B01A-4C96457C7802}" type="presOf" srcId="{8CE96D14-92C0-4549-8B8A-39EA8D1C4828}" destId="{ED638F22-F600-45AE-A7E9-5E31DA13B3FF}" srcOrd="0" destOrd="0" presId="urn:microsoft.com/office/officeart/2011/layout/TabList"/>
    <dgm:cxn modelId="{5B0D7FCC-4446-43B1-A7A3-010EB2EBC8FB}" type="presOf" srcId="{9A605177-E8FC-486E-8DB9-31B3B87ECDD6}" destId="{5C7F2255-5D2E-4343-86B7-311E213732A7}" srcOrd="0" destOrd="0" presId="urn:microsoft.com/office/officeart/2011/layout/TabList"/>
    <dgm:cxn modelId="{BA9DA4CC-9805-41FE-9E17-8C4FD151A363}" type="presOf" srcId="{7D14824D-CF38-47C1-B944-1E773BD14133}" destId="{D9ECBC2B-7390-4334-AEC2-0C83DBFEF0A9}" srcOrd="0" destOrd="0" presId="urn:microsoft.com/office/officeart/2011/layout/TabList"/>
    <dgm:cxn modelId="{93E829D6-34CD-4E56-B00B-AECF571126AB}" srcId="{71B967E8-0037-4439-999E-7DA2B2EF2FAD}" destId="{2A9C5CB4-F5A6-4C7A-A98F-C930B15264B1}" srcOrd="6" destOrd="0" parTransId="{D82EE70F-AA39-4FC0-A49C-87D17886584A}" sibTransId="{50A42BBF-FCE7-46A8-8C9B-D6343C28CCE9}"/>
    <dgm:cxn modelId="{46539DEB-EA3A-4280-B129-1FD51EE2B324}" type="presOf" srcId="{95344319-6509-48C4-AA23-3CC70A903296}" destId="{99E310AC-75CB-4C7F-99A8-74176FCB8C82}" srcOrd="0" destOrd="0" presId="urn:microsoft.com/office/officeart/2011/layout/TabList"/>
    <dgm:cxn modelId="{597431F6-CB59-4AE7-B943-0983A748ABA1}" type="presOf" srcId="{3DFDDD53-5CE4-490C-A351-23E7CBF60FF7}" destId="{C9AA502A-F12F-45BA-97A0-511F74566D02}" srcOrd="0" destOrd="0" presId="urn:microsoft.com/office/officeart/2011/layout/TabList"/>
    <dgm:cxn modelId="{AEEC99FA-A892-4A3E-A138-1F2701FDB0BE}" type="presOf" srcId="{2D989D88-91D2-43C6-8BE0-8B1C9E38467F}" destId="{857DD31C-8DEF-43A6-8F27-CE5041524EFB}" srcOrd="0" destOrd="0" presId="urn:microsoft.com/office/officeart/2011/layout/TabList"/>
    <dgm:cxn modelId="{2EA0069D-158B-48A1-8009-FDFA07F3EFBC}" type="presParOf" srcId="{EA0A11E3-C0F7-43A9-B1BE-21013D93A9E3}" destId="{517CF70E-151A-42A3-AB6E-860300CDC33B}" srcOrd="0" destOrd="0" presId="urn:microsoft.com/office/officeart/2011/layout/TabList"/>
    <dgm:cxn modelId="{94CDC592-C1CE-446E-B7E0-5358F3568588}" type="presParOf" srcId="{517CF70E-151A-42A3-AB6E-860300CDC33B}" destId="{ED638F22-F600-45AE-A7E9-5E31DA13B3FF}" srcOrd="0" destOrd="0" presId="urn:microsoft.com/office/officeart/2011/layout/TabList"/>
    <dgm:cxn modelId="{C18974C8-5C2E-4767-9314-9EB662BCD241}" type="presParOf" srcId="{517CF70E-151A-42A3-AB6E-860300CDC33B}" destId="{5C7F2255-5D2E-4343-86B7-311E213732A7}" srcOrd="1" destOrd="0" presId="urn:microsoft.com/office/officeart/2011/layout/TabList"/>
    <dgm:cxn modelId="{CE8528D1-BEC6-48D2-BB7A-D1DCFDC525B2}" type="presParOf" srcId="{517CF70E-151A-42A3-AB6E-860300CDC33B}" destId="{10587560-F3A8-4164-A58F-5D093CD69D49}" srcOrd="2" destOrd="0" presId="urn:microsoft.com/office/officeart/2011/layout/TabList"/>
    <dgm:cxn modelId="{2DB9E8B3-647E-410C-AEC4-582D26C0B8A5}" type="presParOf" srcId="{EA0A11E3-C0F7-43A9-B1BE-21013D93A9E3}" destId="{36F5BBF2-D180-491D-9592-7B163399B672}" srcOrd="1" destOrd="0" presId="urn:microsoft.com/office/officeart/2011/layout/TabList"/>
    <dgm:cxn modelId="{6DAA6547-9B52-4566-90EF-CB119D889C0D}" type="presParOf" srcId="{EA0A11E3-C0F7-43A9-B1BE-21013D93A9E3}" destId="{4E3D53C4-37AE-4917-AC0B-75423E88BAFD}" srcOrd="2" destOrd="0" presId="urn:microsoft.com/office/officeart/2011/layout/TabList"/>
    <dgm:cxn modelId="{C6B19C94-89E2-4F83-B43D-A44F55CC35E5}" type="presParOf" srcId="{4E3D53C4-37AE-4917-AC0B-75423E88BAFD}" destId="{BEF81A8C-2514-41E1-BCBB-918FA341D9B9}" srcOrd="0" destOrd="0" presId="urn:microsoft.com/office/officeart/2011/layout/TabList"/>
    <dgm:cxn modelId="{C7B20182-EA54-4273-A76D-6E27F1B504C7}" type="presParOf" srcId="{4E3D53C4-37AE-4917-AC0B-75423E88BAFD}" destId="{7B0D07DB-D766-4739-99C0-95FC9242CE3F}" srcOrd="1" destOrd="0" presId="urn:microsoft.com/office/officeart/2011/layout/TabList"/>
    <dgm:cxn modelId="{22F678E2-F021-4F2F-9847-B7193DE4441F}" type="presParOf" srcId="{4E3D53C4-37AE-4917-AC0B-75423E88BAFD}" destId="{3F5F0858-C536-4D12-B44D-CF8CF78C3CE4}" srcOrd="2" destOrd="0" presId="urn:microsoft.com/office/officeart/2011/layout/TabList"/>
    <dgm:cxn modelId="{DFE1AF71-62E3-42ED-B905-418C1629E227}" type="presParOf" srcId="{EA0A11E3-C0F7-43A9-B1BE-21013D93A9E3}" destId="{B821534A-B951-4D46-B974-654071DF1ADE}" srcOrd="3" destOrd="0" presId="urn:microsoft.com/office/officeart/2011/layout/TabList"/>
    <dgm:cxn modelId="{D7FA2127-ED66-4FF8-B5BD-DD3C4AE883D4}" type="presParOf" srcId="{EA0A11E3-C0F7-43A9-B1BE-21013D93A9E3}" destId="{5924D70B-C82E-4431-AAD6-78D0FC78AA54}" srcOrd="4" destOrd="0" presId="urn:microsoft.com/office/officeart/2011/layout/TabList"/>
    <dgm:cxn modelId="{2375E2B6-CAAD-40CC-BBE9-4C6BE1AC6DE2}" type="presParOf" srcId="{5924D70B-C82E-4431-AAD6-78D0FC78AA54}" destId="{8B7F232A-D949-48FA-8296-2FEB333F00D2}" srcOrd="0" destOrd="0" presId="urn:microsoft.com/office/officeart/2011/layout/TabList"/>
    <dgm:cxn modelId="{9642766E-A92F-4D94-82ED-F10144C7C5BD}" type="presParOf" srcId="{5924D70B-C82E-4431-AAD6-78D0FC78AA54}" destId="{D9ECBC2B-7390-4334-AEC2-0C83DBFEF0A9}" srcOrd="1" destOrd="0" presId="urn:microsoft.com/office/officeart/2011/layout/TabList"/>
    <dgm:cxn modelId="{8C646010-77E0-4344-BC27-E6F3598DDBB3}" type="presParOf" srcId="{5924D70B-C82E-4431-AAD6-78D0FC78AA54}" destId="{56184920-E080-40D5-88B5-1C175ADD67D7}" srcOrd="2" destOrd="0" presId="urn:microsoft.com/office/officeart/2011/layout/TabList"/>
    <dgm:cxn modelId="{D5E09D1F-8B4E-44B9-B4A4-A776225CD8D8}" type="presParOf" srcId="{EA0A11E3-C0F7-43A9-B1BE-21013D93A9E3}" destId="{5774E670-495C-4D42-B2E1-63CC963457FD}" srcOrd="5" destOrd="0" presId="urn:microsoft.com/office/officeart/2011/layout/TabList"/>
    <dgm:cxn modelId="{67E469F0-5299-49B0-93D0-CA77E36F891E}" type="presParOf" srcId="{EA0A11E3-C0F7-43A9-B1BE-21013D93A9E3}" destId="{1B956098-BB4A-4B89-B287-26A8DA948392}" srcOrd="6" destOrd="0" presId="urn:microsoft.com/office/officeart/2011/layout/TabList"/>
    <dgm:cxn modelId="{AA86A221-EBE6-40A1-BCFD-A3EE869336F4}" type="presParOf" srcId="{1B956098-BB4A-4B89-B287-26A8DA948392}" destId="{9E444674-32CC-4088-BB88-42949AB0234C}" srcOrd="0" destOrd="0" presId="urn:microsoft.com/office/officeart/2011/layout/TabList"/>
    <dgm:cxn modelId="{6416CBA8-72DC-446D-B5FD-DE3738418167}" type="presParOf" srcId="{1B956098-BB4A-4B89-B287-26A8DA948392}" destId="{99E310AC-75CB-4C7F-99A8-74176FCB8C82}" srcOrd="1" destOrd="0" presId="urn:microsoft.com/office/officeart/2011/layout/TabList"/>
    <dgm:cxn modelId="{4FE5C88E-4C77-4F66-BD84-9956E89C23C5}" type="presParOf" srcId="{1B956098-BB4A-4B89-B287-26A8DA948392}" destId="{9A54DFF1-A64F-4FED-8F93-6F436C439D29}" srcOrd="2" destOrd="0" presId="urn:microsoft.com/office/officeart/2011/layout/TabList"/>
    <dgm:cxn modelId="{22DBF557-D0D7-4583-9828-5C8083927831}" type="presParOf" srcId="{EA0A11E3-C0F7-43A9-B1BE-21013D93A9E3}" destId="{40140E11-FDF1-4B92-AF7E-52CE1A04DA60}" srcOrd="7" destOrd="0" presId="urn:microsoft.com/office/officeart/2011/layout/TabList"/>
    <dgm:cxn modelId="{E2EA75A9-D3E8-46BD-B37F-076B6897AE96}" type="presParOf" srcId="{EA0A11E3-C0F7-43A9-B1BE-21013D93A9E3}" destId="{E3C02951-8813-4F18-9276-6AE9B58B3C4B}" srcOrd="8" destOrd="0" presId="urn:microsoft.com/office/officeart/2011/layout/TabList"/>
    <dgm:cxn modelId="{A15D8E44-563B-49CD-95CD-E755C9051F14}" type="presParOf" srcId="{E3C02951-8813-4F18-9276-6AE9B58B3C4B}" destId="{0E5FA68B-D0FB-4AFE-AB45-26FCA970A386}" srcOrd="0" destOrd="0" presId="urn:microsoft.com/office/officeart/2011/layout/TabList"/>
    <dgm:cxn modelId="{9A650A67-EEE6-4DE9-BDC9-9223B8ADFE54}" type="presParOf" srcId="{E3C02951-8813-4F18-9276-6AE9B58B3C4B}" destId="{C9AA502A-F12F-45BA-97A0-511F74566D02}" srcOrd="1" destOrd="0" presId="urn:microsoft.com/office/officeart/2011/layout/TabList"/>
    <dgm:cxn modelId="{19EFC956-CEB0-474D-BDF1-2C8F4BD9BA8D}" type="presParOf" srcId="{E3C02951-8813-4F18-9276-6AE9B58B3C4B}" destId="{00765432-6B25-4BE2-AC55-490DE9206A24}" srcOrd="2" destOrd="0" presId="urn:microsoft.com/office/officeart/2011/layout/TabList"/>
    <dgm:cxn modelId="{D1CD4C96-6E61-45E6-9E04-22E06372DB42}" type="presParOf" srcId="{EA0A11E3-C0F7-43A9-B1BE-21013D93A9E3}" destId="{8D68A872-D763-4AEA-A4C5-452F3A3C6950}" srcOrd="9" destOrd="0" presId="urn:microsoft.com/office/officeart/2011/layout/TabList"/>
    <dgm:cxn modelId="{470E9577-7E7A-43C7-A1AA-50346D80D88A}" type="presParOf" srcId="{EA0A11E3-C0F7-43A9-B1BE-21013D93A9E3}" destId="{EF9B5618-C218-4F2D-A9C8-C4E4B3515C7F}" srcOrd="10" destOrd="0" presId="urn:microsoft.com/office/officeart/2011/layout/TabList"/>
    <dgm:cxn modelId="{FC22E984-DA3C-4C94-8581-278C2E2063E6}" type="presParOf" srcId="{EF9B5618-C218-4F2D-A9C8-C4E4B3515C7F}" destId="{C60C2243-D711-4BF4-9201-F3689A36535F}" srcOrd="0" destOrd="0" presId="urn:microsoft.com/office/officeart/2011/layout/TabList"/>
    <dgm:cxn modelId="{8F216224-FC3B-4DAB-8F42-0EFFEC2E8E83}" type="presParOf" srcId="{EF9B5618-C218-4F2D-A9C8-C4E4B3515C7F}" destId="{B28A9735-3675-4C88-A726-81085E79BE65}" srcOrd="1" destOrd="0" presId="urn:microsoft.com/office/officeart/2011/layout/TabList"/>
    <dgm:cxn modelId="{79D8330B-4EDC-4628-89E3-2BF827C33AE8}" type="presParOf" srcId="{EF9B5618-C218-4F2D-A9C8-C4E4B3515C7F}" destId="{3DE453A8-4CFC-4FE6-9DA8-1711B7AC78E8}" srcOrd="2" destOrd="0" presId="urn:microsoft.com/office/officeart/2011/layout/TabList"/>
    <dgm:cxn modelId="{FCEAE62E-6413-455F-AF25-40B50CC7EE3B}" type="presParOf" srcId="{EA0A11E3-C0F7-43A9-B1BE-21013D93A9E3}" destId="{94D318B3-F62A-4F31-9744-FB38D22DD106}" srcOrd="11" destOrd="0" presId="urn:microsoft.com/office/officeart/2011/layout/TabList"/>
    <dgm:cxn modelId="{A5DA398F-A06D-4B3E-A9B7-25DCD427797A}" type="presParOf" srcId="{EA0A11E3-C0F7-43A9-B1BE-21013D93A9E3}" destId="{22D88454-86CE-4C79-B809-19410FD88670}" srcOrd="12" destOrd="0" presId="urn:microsoft.com/office/officeart/2011/layout/TabList"/>
    <dgm:cxn modelId="{18639468-B871-467D-A400-E418EEA0CDAA}" type="presParOf" srcId="{22D88454-86CE-4C79-B809-19410FD88670}" destId="{EAD5B83F-404A-4BE3-965A-8D51AE022503}" srcOrd="0" destOrd="0" presId="urn:microsoft.com/office/officeart/2011/layout/TabList"/>
    <dgm:cxn modelId="{019BF282-28F6-4BA6-9D21-39E695351352}" type="presParOf" srcId="{22D88454-86CE-4C79-B809-19410FD88670}" destId="{C635DB1D-4CE1-4E48-A320-F22D0B181B1C}" srcOrd="1" destOrd="0" presId="urn:microsoft.com/office/officeart/2011/layout/TabList"/>
    <dgm:cxn modelId="{10FB0AFD-B0CE-4011-A610-051045B14F2E}" type="presParOf" srcId="{22D88454-86CE-4C79-B809-19410FD88670}" destId="{C3903167-2E10-441C-B0D3-09F2BAED6D14}" srcOrd="2" destOrd="0" presId="urn:microsoft.com/office/officeart/2011/layout/TabList"/>
    <dgm:cxn modelId="{CF821253-52BB-4C7C-AB5E-C78B49651AF3}" type="presParOf" srcId="{EA0A11E3-C0F7-43A9-B1BE-21013D93A9E3}" destId="{BB085845-862F-4A51-A34B-915EF3A2CEDB}" srcOrd="13" destOrd="0" presId="urn:microsoft.com/office/officeart/2011/layout/TabList"/>
    <dgm:cxn modelId="{2AA3DFE5-B249-4A53-9E1D-F70214063F85}" type="presParOf" srcId="{EA0A11E3-C0F7-43A9-B1BE-21013D93A9E3}" destId="{89C2A483-0F54-408A-9211-ADB7126CE27F}" srcOrd="14" destOrd="0" presId="urn:microsoft.com/office/officeart/2011/layout/TabList"/>
    <dgm:cxn modelId="{C368389C-E7CD-45A7-81A9-BB02CFA7259C}" type="presParOf" srcId="{89C2A483-0F54-408A-9211-ADB7126CE27F}" destId="{857DD31C-8DEF-43A6-8F27-CE5041524EFB}" srcOrd="0" destOrd="0" presId="urn:microsoft.com/office/officeart/2011/layout/TabList"/>
    <dgm:cxn modelId="{3C311D9D-2B9B-4926-9252-49E3C708B03F}" type="presParOf" srcId="{89C2A483-0F54-408A-9211-ADB7126CE27F}" destId="{7D632E2D-2EED-4495-84A8-1B33AC422E24}" srcOrd="1" destOrd="0" presId="urn:microsoft.com/office/officeart/2011/layout/TabList"/>
    <dgm:cxn modelId="{3B6FF044-77C3-42EF-A236-76DE8457E15E}" type="presParOf" srcId="{89C2A483-0F54-408A-9211-ADB7126CE27F}" destId="{D3ECB736-BBBE-44DB-A069-1D37B161E622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DD73CA1-FB32-4AB3-AB9C-5DAF3546E4D1}" type="doc">
      <dgm:prSet loTypeId="urn:microsoft.com/office/officeart/2005/8/layout/radial6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90E4611C-4546-49A0-A244-E8F685463186}">
      <dgm:prSet phldrT="[Text]"/>
      <dgm:spPr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592" b="90986" l="3721" r="94651">
                        <a14:foregroundMark x1="30349" y1="9577" x2="50814" y2="7183"/>
                        <a14:foregroundMark x1="50814" y1="7183" x2="63140" y2="8028"/>
                        <a14:foregroundMark x1="63140" y1="8028" x2="58605" y2="13099"/>
                        <a14:foregroundMark x1="58605" y1="13099" x2="33721" y2="13239"/>
                        <a14:foregroundMark x1="33721" y1="13239" x2="31744" y2="8732"/>
                        <a14:foregroundMark x1="93236" y1="74557" x2="95233" y2="77183"/>
                        <a14:foregroundMark x1="91163" y1="71831" x2="92543" y2="73646"/>
                        <a14:foregroundMark x1="95233" y1="77183" x2="89535" y2="82394"/>
                        <a14:foregroundMark x1="89535" y1="82394" x2="87674" y2="74930"/>
                        <a14:foregroundMark x1="87674" y1="74930" x2="91279" y2="70563"/>
                        <a14:foregroundMark x1="9070" y1="63944" x2="3721" y2="70845"/>
                        <a14:foregroundMark x1="3721" y1="70845" x2="10349" y2="76479"/>
                        <a14:foregroundMark x1="10349" y1="76479" x2="11395" y2="76620"/>
                        <a14:foregroundMark x1="93602" y1="77338" x2="92674" y2="82958"/>
                        <a14:foregroundMark x1="93953" y1="75211" x2="93602" y2="77335"/>
                        <a14:foregroundMark x1="92674" y1="82958" x2="92674" y2="82958"/>
                        <a14:foregroundMark x1="64651" y1="91831" x2="20581" y2="90986"/>
                        <a14:foregroundMark x1="20581" y1="90986" x2="20000" y2="90563"/>
                        <a14:foregroundMark x1="3721" y1="70563" x2="4302" y2="68028"/>
                        <a14:foregroundMark x1="91977" y1="73944" x2="94651" y2="76338"/>
                        <a14:foregroundMark x1="92907" y1="74366" x2="92209" y2="74366"/>
                        <a14:foregroundMark x1="91279" y1="72535" x2="93605" y2="7464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r>
            <a:rPr lang="en-US" dirty="0"/>
            <a:t>DB</a:t>
          </a:r>
          <a:endParaRPr lang="en-IN" dirty="0"/>
        </a:p>
      </dgm:t>
    </dgm:pt>
    <dgm:pt modelId="{06CDC18C-8506-4F9E-95E7-48D70C2F0FD2}" type="parTrans" cxnId="{EDCB10A2-96E5-4D49-A7E5-CDBA6344D12B}">
      <dgm:prSet/>
      <dgm:spPr/>
      <dgm:t>
        <a:bodyPr/>
        <a:lstStyle/>
        <a:p>
          <a:endParaRPr lang="en-IN"/>
        </a:p>
      </dgm:t>
    </dgm:pt>
    <dgm:pt modelId="{AFC47899-83AE-4B44-932D-8DF56B93D8A3}" type="sibTrans" cxnId="{EDCB10A2-96E5-4D49-A7E5-CDBA6344D12B}">
      <dgm:prSet/>
      <dgm:spPr/>
      <dgm:t>
        <a:bodyPr/>
        <a:lstStyle/>
        <a:p>
          <a:endParaRPr lang="en-IN"/>
        </a:p>
      </dgm:t>
    </dgm:pt>
    <dgm:pt modelId="{F827698D-95CE-4F67-851F-BC1653664029}">
      <dgm:prSet phldrT="[Text]"/>
      <dgm:spPr/>
      <dgm:t>
        <a:bodyPr/>
        <a:lstStyle/>
        <a:p>
          <a:r>
            <a:rPr lang="en-US" dirty="0"/>
            <a:t>REQUEST LISTS</a:t>
          </a:r>
          <a:endParaRPr lang="en-IN" dirty="0"/>
        </a:p>
      </dgm:t>
    </dgm:pt>
    <dgm:pt modelId="{FB64FB5E-0097-4C18-A69A-F2FAF648508C}" type="parTrans" cxnId="{96554D4F-D889-4CA9-97F3-2FBF83BF17C0}">
      <dgm:prSet/>
      <dgm:spPr/>
      <dgm:t>
        <a:bodyPr/>
        <a:lstStyle/>
        <a:p>
          <a:endParaRPr lang="en-IN"/>
        </a:p>
      </dgm:t>
    </dgm:pt>
    <dgm:pt modelId="{AECB7E62-97BD-4981-9861-C6F02DA52EBD}" type="sibTrans" cxnId="{96554D4F-D889-4CA9-97F3-2FBF83BF17C0}">
      <dgm:prSet/>
      <dgm:spPr/>
      <dgm:t>
        <a:bodyPr/>
        <a:lstStyle/>
        <a:p>
          <a:endParaRPr lang="en-IN"/>
        </a:p>
      </dgm:t>
    </dgm:pt>
    <dgm:pt modelId="{3526F6E0-9E07-4466-A15B-3EB99C60D622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FACULTY</a:t>
          </a:r>
          <a:endParaRPr lang="en-IN" dirty="0"/>
        </a:p>
      </dgm:t>
    </dgm:pt>
    <dgm:pt modelId="{23C73EA8-A727-4408-AD9E-70A897E38462}" type="parTrans" cxnId="{1387B1FE-548C-483B-A447-7B03002705B4}">
      <dgm:prSet/>
      <dgm:spPr/>
      <dgm:t>
        <a:bodyPr/>
        <a:lstStyle/>
        <a:p>
          <a:endParaRPr lang="en-IN"/>
        </a:p>
      </dgm:t>
    </dgm:pt>
    <dgm:pt modelId="{22C0E3FA-A493-45BA-AC72-5FFC75E3050E}" type="sibTrans" cxnId="{1387B1FE-548C-483B-A447-7B03002705B4}">
      <dgm:prSet/>
      <dgm:spPr/>
      <dgm:t>
        <a:bodyPr/>
        <a:lstStyle/>
        <a:p>
          <a:endParaRPr lang="en-IN"/>
        </a:p>
      </dgm:t>
    </dgm:pt>
    <dgm:pt modelId="{A27681E8-8AC7-4F86-BC33-A7359328338A}">
      <dgm:prSet phldrT="[Text]"/>
      <dgm:spPr/>
      <dgm:t>
        <a:bodyPr/>
        <a:lstStyle/>
        <a:p>
          <a:r>
            <a:rPr lang="en-US" dirty="0"/>
            <a:t>MASTER BOOKS</a:t>
          </a:r>
          <a:endParaRPr lang="en-IN" dirty="0"/>
        </a:p>
      </dgm:t>
    </dgm:pt>
    <dgm:pt modelId="{C8A21708-2974-4A4B-932A-99EA9780F6BF}" type="parTrans" cxnId="{8AB71AB1-C80A-43B6-B2D0-41235DD7F896}">
      <dgm:prSet/>
      <dgm:spPr/>
      <dgm:t>
        <a:bodyPr/>
        <a:lstStyle/>
        <a:p>
          <a:endParaRPr lang="en-IN"/>
        </a:p>
      </dgm:t>
    </dgm:pt>
    <dgm:pt modelId="{007128F1-7E28-43A3-8244-B84E77BB6D14}" type="sibTrans" cxnId="{8AB71AB1-C80A-43B6-B2D0-41235DD7F896}">
      <dgm:prSet/>
      <dgm:spPr/>
      <dgm:t>
        <a:bodyPr/>
        <a:lstStyle/>
        <a:p>
          <a:endParaRPr lang="en-IN"/>
        </a:p>
      </dgm:t>
    </dgm:pt>
    <dgm:pt modelId="{65498D45-72AF-4896-8332-A2B3F9EA6B37}">
      <dgm:prSet phldrT="[Text]"/>
      <dgm:spPr/>
      <dgm:t>
        <a:bodyPr/>
        <a:lstStyle/>
        <a:p>
          <a:r>
            <a:rPr lang="en-US" dirty="0"/>
            <a:t>BORROW BOOKS</a:t>
          </a:r>
          <a:endParaRPr lang="en-IN" dirty="0"/>
        </a:p>
      </dgm:t>
    </dgm:pt>
    <dgm:pt modelId="{8504A400-D4D9-4217-8605-915CE146AA11}" type="parTrans" cxnId="{149193F0-CD2F-4594-A698-292444BDC5F3}">
      <dgm:prSet/>
      <dgm:spPr/>
      <dgm:t>
        <a:bodyPr/>
        <a:lstStyle/>
        <a:p>
          <a:endParaRPr lang="en-IN"/>
        </a:p>
      </dgm:t>
    </dgm:pt>
    <dgm:pt modelId="{B9C602AA-4292-45A1-9DEF-FC798DAF27F1}" type="sibTrans" cxnId="{149193F0-CD2F-4594-A698-292444BDC5F3}">
      <dgm:prSet/>
      <dgm:spPr/>
      <dgm:t>
        <a:bodyPr/>
        <a:lstStyle/>
        <a:p>
          <a:endParaRPr lang="en-IN"/>
        </a:p>
      </dgm:t>
    </dgm:pt>
    <dgm:pt modelId="{7E1EC482-F7A5-4BFE-B397-7A95ACF04170}">
      <dgm:prSet phldrT="[Text]"/>
      <dgm:spPr/>
      <dgm:t>
        <a:bodyPr/>
        <a:lstStyle/>
        <a:p>
          <a:r>
            <a:rPr lang="en-US" dirty="0"/>
            <a:t>STUDENTS</a:t>
          </a:r>
          <a:endParaRPr lang="en-IN" dirty="0"/>
        </a:p>
      </dgm:t>
    </dgm:pt>
    <dgm:pt modelId="{D4C81C64-30EA-45A6-82FF-4AB66BD30F33}" type="parTrans" cxnId="{75A62C02-5315-42BD-A17D-29BD0D9A5F5A}">
      <dgm:prSet/>
      <dgm:spPr/>
      <dgm:t>
        <a:bodyPr/>
        <a:lstStyle/>
        <a:p>
          <a:endParaRPr lang="en-IN"/>
        </a:p>
      </dgm:t>
    </dgm:pt>
    <dgm:pt modelId="{2BEABD91-38AC-4AA6-A19D-B4F5E445D6C1}" type="sibTrans" cxnId="{75A62C02-5315-42BD-A17D-29BD0D9A5F5A}">
      <dgm:prSet/>
      <dgm:spPr/>
      <dgm:t>
        <a:bodyPr/>
        <a:lstStyle/>
        <a:p>
          <a:endParaRPr lang="en-IN"/>
        </a:p>
      </dgm:t>
    </dgm:pt>
    <dgm:pt modelId="{56A95BCF-36FC-47D6-93F5-7843794E6286}" type="pres">
      <dgm:prSet presAssocID="{BDD73CA1-FB32-4AB3-AB9C-5DAF3546E4D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4E637B5-9B2A-435B-85A9-2759F9EC046C}" type="pres">
      <dgm:prSet presAssocID="{90E4611C-4546-49A0-A244-E8F685463186}" presName="centerShape" presStyleLbl="node0" presStyleIdx="0" presStyleCnt="1"/>
      <dgm:spPr/>
    </dgm:pt>
    <dgm:pt modelId="{F01A64D0-1162-4C75-BA23-6B9D3F525D31}" type="pres">
      <dgm:prSet presAssocID="{7E1EC482-F7A5-4BFE-B397-7A95ACF04170}" presName="node" presStyleLbl="node1" presStyleIdx="0" presStyleCnt="5">
        <dgm:presLayoutVars>
          <dgm:bulletEnabled val="1"/>
        </dgm:presLayoutVars>
      </dgm:prSet>
      <dgm:spPr/>
    </dgm:pt>
    <dgm:pt modelId="{8C053E5A-FCF6-4BA5-B873-176FD9ACFD2A}" type="pres">
      <dgm:prSet presAssocID="{7E1EC482-F7A5-4BFE-B397-7A95ACF04170}" presName="dummy" presStyleCnt="0"/>
      <dgm:spPr/>
    </dgm:pt>
    <dgm:pt modelId="{BC18E7FE-2593-4FE4-B29D-1C9AFF652F4D}" type="pres">
      <dgm:prSet presAssocID="{2BEABD91-38AC-4AA6-A19D-B4F5E445D6C1}" presName="sibTrans" presStyleLbl="sibTrans2D1" presStyleIdx="0" presStyleCnt="5"/>
      <dgm:spPr/>
    </dgm:pt>
    <dgm:pt modelId="{27CD42CF-6662-415B-9A7C-29F6D6C73617}" type="pres">
      <dgm:prSet presAssocID="{65498D45-72AF-4896-8332-A2B3F9EA6B37}" presName="node" presStyleLbl="node1" presStyleIdx="1" presStyleCnt="5">
        <dgm:presLayoutVars>
          <dgm:bulletEnabled val="1"/>
        </dgm:presLayoutVars>
      </dgm:prSet>
      <dgm:spPr/>
    </dgm:pt>
    <dgm:pt modelId="{68C7065F-2C3A-4917-9667-F7B4DAD9CDB0}" type="pres">
      <dgm:prSet presAssocID="{65498D45-72AF-4896-8332-A2B3F9EA6B37}" presName="dummy" presStyleCnt="0"/>
      <dgm:spPr/>
    </dgm:pt>
    <dgm:pt modelId="{A06FF349-A5AD-4B7E-BB62-678E998B23A8}" type="pres">
      <dgm:prSet presAssocID="{B9C602AA-4292-45A1-9DEF-FC798DAF27F1}" presName="sibTrans" presStyleLbl="sibTrans2D1" presStyleIdx="1" presStyleCnt="5"/>
      <dgm:spPr/>
    </dgm:pt>
    <dgm:pt modelId="{556C3C0D-DB22-4893-90AB-1F08D45ABF57}" type="pres">
      <dgm:prSet presAssocID="{A27681E8-8AC7-4F86-BC33-A7359328338A}" presName="node" presStyleLbl="node1" presStyleIdx="2" presStyleCnt="5">
        <dgm:presLayoutVars>
          <dgm:bulletEnabled val="1"/>
        </dgm:presLayoutVars>
      </dgm:prSet>
      <dgm:spPr/>
    </dgm:pt>
    <dgm:pt modelId="{09D9DD57-6968-416E-9D03-45105C80AF59}" type="pres">
      <dgm:prSet presAssocID="{A27681E8-8AC7-4F86-BC33-A7359328338A}" presName="dummy" presStyleCnt="0"/>
      <dgm:spPr/>
    </dgm:pt>
    <dgm:pt modelId="{FE235B84-749E-474A-9EA9-7EDF880C9D07}" type="pres">
      <dgm:prSet presAssocID="{007128F1-7E28-43A3-8244-B84E77BB6D14}" presName="sibTrans" presStyleLbl="sibTrans2D1" presStyleIdx="2" presStyleCnt="5"/>
      <dgm:spPr/>
    </dgm:pt>
    <dgm:pt modelId="{F2876334-72A9-4132-841A-749A2AC8B1BD}" type="pres">
      <dgm:prSet presAssocID="{F827698D-95CE-4F67-851F-BC1653664029}" presName="node" presStyleLbl="node1" presStyleIdx="3" presStyleCnt="5">
        <dgm:presLayoutVars>
          <dgm:bulletEnabled val="1"/>
        </dgm:presLayoutVars>
      </dgm:prSet>
      <dgm:spPr/>
    </dgm:pt>
    <dgm:pt modelId="{A93618FC-F2AB-4AE9-82C5-ACE4EB88F1BA}" type="pres">
      <dgm:prSet presAssocID="{F827698D-95CE-4F67-851F-BC1653664029}" presName="dummy" presStyleCnt="0"/>
      <dgm:spPr/>
    </dgm:pt>
    <dgm:pt modelId="{81BECCFB-BD93-4427-BA2C-2B986F4A2449}" type="pres">
      <dgm:prSet presAssocID="{AECB7E62-97BD-4981-9861-C6F02DA52EBD}" presName="sibTrans" presStyleLbl="sibTrans2D1" presStyleIdx="3" presStyleCnt="5"/>
      <dgm:spPr/>
    </dgm:pt>
    <dgm:pt modelId="{2F0F7D9C-90D0-4918-AF39-B1646008A478}" type="pres">
      <dgm:prSet presAssocID="{3526F6E0-9E07-4466-A15B-3EB99C60D622}" presName="node" presStyleLbl="node1" presStyleIdx="4" presStyleCnt="5" custScaleX="125712" custScaleY="129861">
        <dgm:presLayoutVars>
          <dgm:bulletEnabled val="1"/>
        </dgm:presLayoutVars>
      </dgm:prSet>
      <dgm:spPr/>
    </dgm:pt>
    <dgm:pt modelId="{49675028-1389-4FEB-B816-7AF22BF708F2}" type="pres">
      <dgm:prSet presAssocID="{3526F6E0-9E07-4466-A15B-3EB99C60D622}" presName="dummy" presStyleCnt="0"/>
      <dgm:spPr/>
    </dgm:pt>
    <dgm:pt modelId="{DF13C1C8-F304-4A3E-A472-4E85EA475E24}" type="pres">
      <dgm:prSet presAssocID="{22C0E3FA-A493-45BA-AC72-5FFC75E3050E}" presName="sibTrans" presStyleLbl="sibTrans2D1" presStyleIdx="4" presStyleCnt="5"/>
      <dgm:spPr/>
    </dgm:pt>
  </dgm:ptLst>
  <dgm:cxnLst>
    <dgm:cxn modelId="{75A62C02-5315-42BD-A17D-29BD0D9A5F5A}" srcId="{90E4611C-4546-49A0-A244-E8F685463186}" destId="{7E1EC482-F7A5-4BFE-B397-7A95ACF04170}" srcOrd="0" destOrd="0" parTransId="{D4C81C64-30EA-45A6-82FF-4AB66BD30F33}" sibTransId="{2BEABD91-38AC-4AA6-A19D-B4F5E445D6C1}"/>
    <dgm:cxn modelId="{7951E81E-5E22-4638-B572-2DEABE3143A9}" type="presOf" srcId="{F827698D-95CE-4F67-851F-BC1653664029}" destId="{F2876334-72A9-4132-841A-749A2AC8B1BD}" srcOrd="0" destOrd="0" presId="urn:microsoft.com/office/officeart/2005/8/layout/radial6"/>
    <dgm:cxn modelId="{CC4DFD1E-7696-42DE-B3FB-61B9AE4EEA3F}" type="presOf" srcId="{BDD73CA1-FB32-4AB3-AB9C-5DAF3546E4D1}" destId="{56A95BCF-36FC-47D6-93F5-7843794E6286}" srcOrd="0" destOrd="0" presId="urn:microsoft.com/office/officeart/2005/8/layout/radial6"/>
    <dgm:cxn modelId="{8FEB3D2B-E03B-45F3-B66A-C01061893681}" type="presOf" srcId="{B9C602AA-4292-45A1-9DEF-FC798DAF27F1}" destId="{A06FF349-A5AD-4B7E-BB62-678E998B23A8}" srcOrd="0" destOrd="0" presId="urn:microsoft.com/office/officeart/2005/8/layout/radial6"/>
    <dgm:cxn modelId="{64751D2C-3D81-493A-84DA-6239A4331F28}" type="presOf" srcId="{7E1EC482-F7A5-4BFE-B397-7A95ACF04170}" destId="{F01A64D0-1162-4C75-BA23-6B9D3F525D31}" srcOrd="0" destOrd="0" presId="urn:microsoft.com/office/officeart/2005/8/layout/radial6"/>
    <dgm:cxn modelId="{96554D4F-D889-4CA9-97F3-2FBF83BF17C0}" srcId="{90E4611C-4546-49A0-A244-E8F685463186}" destId="{F827698D-95CE-4F67-851F-BC1653664029}" srcOrd="3" destOrd="0" parTransId="{FB64FB5E-0097-4C18-A69A-F2FAF648508C}" sibTransId="{AECB7E62-97BD-4981-9861-C6F02DA52EBD}"/>
    <dgm:cxn modelId="{19E4379B-7AF5-4299-9DE7-668742E39382}" type="presOf" srcId="{2BEABD91-38AC-4AA6-A19D-B4F5E445D6C1}" destId="{BC18E7FE-2593-4FE4-B29D-1C9AFF652F4D}" srcOrd="0" destOrd="0" presId="urn:microsoft.com/office/officeart/2005/8/layout/radial6"/>
    <dgm:cxn modelId="{A2576FA0-F858-43A8-9A67-654DC8E8BFF8}" type="presOf" srcId="{AECB7E62-97BD-4981-9861-C6F02DA52EBD}" destId="{81BECCFB-BD93-4427-BA2C-2B986F4A2449}" srcOrd="0" destOrd="0" presId="urn:microsoft.com/office/officeart/2005/8/layout/radial6"/>
    <dgm:cxn modelId="{EDCB10A2-96E5-4D49-A7E5-CDBA6344D12B}" srcId="{BDD73CA1-FB32-4AB3-AB9C-5DAF3546E4D1}" destId="{90E4611C-4546-49A0-A244-E8F685463186}" srcOrd="0" destOrd="0" parTransId="{06CDC18C-8506-4F9E-95E7-48D70C2F0FD2}" sibTransId="{AFC47899-83AE-4B44-932D-8DF56B93D8A3}"/>
    <dgm:cxn modelId="{8AB71AB1-C80A-43B6-B2D0-41235DD7F896}" srcId="{90E4611C-4546-49A0-A244-E8F685463186}" destId="{A27681E8-8AC7-4F86-BC33-A7359328338A}" srcOrd="2" destOrd="0" parTransId="{C8A21708-2974-4A4B-932A-99EA9780F6BF}" sibTransId="{007128F1-7E28-43A3-8244-B84E77BB6D14}"/>
    <dgm:cxn modelId="{9AC646B3-6418-4305-AFDC-25BBE9D87DBA}" type="presOf" srcId="{3526F6E0-9E07-4466-A15B-3EB99C60D622}" destId="{2F0F7D9C-90D0-4918-AF39-B1646008A478}" srcOrd="0" destOrd="0" presId="urn:microsoft.com/office/officeart/2005/8/layout/radial6"/>
    <dgm:cxn modelId="{4FD2DDB6-6515-4A1A-8664-4A5F99CB449B}" type="presOf" srcId="{22C0E3FA-A493-45BA-AC72-5FFC75E3050E}" destId="{DF13C1C8-F304-4A3E-A472-4E85EA475E24}" srcOrd="0" destOrd="0" presId="urn:microsoft.com/office/officeart/2005/8/layout/radial6"/>
    <dgm:cxn modelId="{BFBD39C4-AD0D-477E-BF86-D7DEA6217B0E}" type="presOf" srcId="{007128F1-7E28-43A3-8244-B84E77BB6D14}" destId="{FE235B84-749E-474A-9EA9-7EDF880C9D07}" srcOrd="0" destOrd="0" presId="urn:microsoft.com/office/officeart/2005/8/layout/radial6"/>
    <dgm:cxn modelId="{FF7834C8-6F67-46F0-B2C9-C7803B2072C1}" type="presOf" srcId="{90E4611C-4546-49A0-A244-E8F685463186}" destId="{A4E637B5-9B2A-435B-85A9-2759F9EC046C}" srcOrd="0" destOrd="0" presId="urn:microsoft.com/office/officeart/2005/8/layout/radial6"/>
    <dgm:cxn modelId="{AC14CFCB-260F-4614-8E03-911F1B8EFFD5}" type="presOf" srcId="{A27681E8-8AC7-4F86-BC33-A7359328338A}" destId="{556C3C0D-DB22-4893-90AB-1F08D45ABF57}" srcOrd="0" destOrd="0" presId="urn:microsoft.com/office/officeart/2005/8/layout/radial6"/>
    <dgm:cxn modelId="{C40EA6D1-D2B3-4D5A-9AD4-2A3F6F8FD65B}" type="presOf" srcId="{65498D45-72AF-4896-8332-A2B3F9EA6B37}" destId="{27CD42CF-6662-415B-9A7C-29F6D6C73617}" srcOrd="0" destOrd="0" presId="urn:microsoft.com/office/officeart/2005/8/layout/radial6"/>
    <dgm:cxn modelId="{149193F0-CD2F-4594-A698-292444BDC5F3}" srcId="{90E4611C-4546-49A0-A244-E8F685463186}" destId="{65498D45-72AF-4896-8332-A2B3F9EA6B37}" srcOrd="1" destOrd="0" parTransId="{8504A400-D4D9-4217-8605-915CE146AA11}" sibTransId="{B9C602AA-4292-45A1-9DEF-FC798DAF27F1}"/>
    <dgm:cxn modelId="{1387B1FE-548C-483B-A447-7B03002705B4}" srcId="{90E4611C-4546-49A0-A244-E8F685463186}" destId="{3526F6E0-9E07-4466-A15B-3EB99C60D622}" srcOrd="4" destOrd="0" parTransId="{23C73EA8-A727-4408-AD9E-70A897E38462}" sibTransId="{22C0E3FA-A493-45BA-AC72-5FFC75E3050E}"/>
    <dgm:cxn modelId="{E0EED360-63B6-4B62-94BD-595391D7F89D}" type="presParOf" srcId="{56A95BCF-36FC-47D6-93F5-7843794E6286}" destId="{A4E637B5-9B2A-435B-85A9-2759F9EC046C}" srcOrd="0" destOrd="0" presId="urn:microsoft.com/office/officeart/2005/8/layout/radial6"/>
    <dgm:cxn modelId="{E3515F60-9FB9-427F-896F-CAD6FE443849}" type="presParOf" srcId="{56A95BCF-36FC-47D6-93F5-7843794E6286}" destId="{F01A64D0-1162-4C75-BA23-6B9D3F525D31}" srcOrd="1" destOrd="0" presId="urn:microsoft.com/office/officeart/2005/8/layout/radial6"/>
    <dgm:cxn modelId="{42FD9A34-E8C0-4CF2-9F0C-E1254F363E1C}" type="presParOf" srcId="{56A95BCF-36FC-47D6-93F5-7843794E6286}" destId="{8C053E5A-FCF6-4BA5-B873-176FD9ACFD2A}" srcOrd="2" destOrd="0" presId="urn:microsoft.com/office/officeart/2005/8/layout/radial6"/>
    <dgm:cxn modelId="{3957F72C-5162-43C9-AC68-668FB38D8201}" type="presParOf" srcId="{56A95BCF-36FC-47D6-93F5-7843794E6286}" destId="{BC18E7FE-2593-4FE4-B29D-1C9AFF652F4D}" srcOrd="3" destOrd="0" presId="urn:microsoft.com/office/officeart/2005/8/layout/radial6"/>
    <dgm:cxn modelId="{5CDC82AB-89EF-483B-B5A7-019F9B30B12D}" type="presParOf" srcId="{56A95BCF-36FC-47D6-93F5-7843794E6286}" destId="{27CD42CF-6662-415B-9A7C-29F6D6C73617}" srcOrd="4" destOrd="0" presId="urn:microsoft.com/office/officeart/2005/8/layout/radial6"/>
    <dgm:cxn modelId="{E763E150-F3B1-4CB2-B579-0E038E2E14EC}" type="presParOf" srcId="{56A95BCF-36FC-47D6-93F5-7843794E6286}" destId="{68C7065F-2C3A-4917-9667-F7B4DAD9CDB0}" srcOrd="5" destOrd="0" presId="urn:microsoft.com/office/officeart/2005/8/layout/radial6"/>
    <dgm:cxn modelId="{E5981B96-80EA-4A10-88F4-168380CAC67B}" type="presParOf" srcId="{56A95BCF-36FC-47D6-93F5-7843794E6286}" destId="{A06FF349-A5AD-4B7E-BB62-678E998B23A8}" srcOrd="6" destOrd="0" presId="urn:microsoft.com/office/officeart/2005/8/layout/radial6"/>
    <dgm:cxn modelId="{28138A3F-3798-4A27-BF15-73EB1DF58D2B}" type="presParOf" srcId="{56A95BCF-36FC-47D6-93F5-7843794E6286}" destId="{556C3C0D-DB22-4893-90AB-1F08D45ABF57}" srcOrd="7" destOrd="0" presId="urn:microsoft.com/office/officeart/2005/8/layout/radial6"/>
    <dgm:cxn modelId="{FB69CC2F-8983-4882-9CE6-33F2AAB35A03}" type="presParOf" srcId="{56A95BCF-36FC-47D6-93F5-7843794E6286}" destId="{09D9DD57-6968-416E-9D03-45105C80AF59}" srcOrd="8" destOrd="0" presId="urn:microsoft.com/office/officeart/2005/8/layout/radial6"/>
    <dgm:cxn modelId="{094D4BA7-F7F1-44B7-BE90-34CC2077C722}" type="presParOf" srcId="{56A95BCF-36FC-47D6-93F5-7843794E6286}" destId="{FE235B84-749E-474A-9EA9-7EDF880C9D07}" srcOrd="9" destOrd="0" presId="urn:microsoft.com/office/officeart/2005/8/layout/radial6"/>
    <dgm:cxn modelId="{87D05DBD-75B2-46F4-A375-D6E85164D3EC}" type="presParOf" srcId="{56A95BCF-36FC-47D6-93F5-7843794E6286}" destId="{F2876334-72A9-4132-841A-749A2AC8B1BD}" srcOrd="10" destOrd="0" presId="urn:microsoft.com/office/officeart/2005/8/layout/radial6"/>
    <dgm:cxn modelId="{14F4F0B3-0AD1-460E-ADAF-24486E64AED9}" type="presParOf" srcId="{56A95BCF-36FC-47D6-93F5-7843794E6286}" destId="{A93618FC-F2AB-4AE9-82C5-ACE4EB88F1BA}" srcOrd="11" destOrd="0" presId="urn:microsoft.com/office/officeart/2005/8/layout/radial6"/>
    <dgm:cxn modelId="{CFF7A301-05C5-46DD-B9E8-4E75E98F1880}" type="presParOf" srcId="{56A95BCF-36FC-47D6-93F5-7843794E6286}" destId="{81BECCFB-BD93-4427-BA2C-2B986F4A2449}" srcOrd="12" destOrd="0" presId="urn:microsoft.com/office/officeart/2005/8/layout/radial6"/>
    <dgm:cxn modelId="{4B90AD0D-790A-4559-B2D2-247CBBBABF68}" type="presParOf" srcId="{56A95BCF-36FC-47D6-93F5-7843794E6286}" destId="{2F0F7D9C-90D0-4918-AF39-B1646008A478}" srcOrd="13" destOrd="0" presId="urn:microsoft.com/office/officeart/2005/8/layout/radial6"/>
    <dgm:cxn modelId="{ABD06E7E-AFAD-4519-A4F1-746C72F06A42}" type="presParOf" srcId="{56A95BCF-36FC-47D6-93F5-7843794E6286}" destId="{49675028-1389-4FEB-B816-7AF22BF708F2}" srcOrd="14" destOrd="0" presId="urn:microsoft.com/office/officeart/2005/8/layout/radial6"/>
    <dgm:cxn modelId="{8D658986-7850-4104-9AF5-2CE608A0706E}" type="presParOf" srcId="{56A95BCF-36FC-47D6-93F5-7843794E6286}" destId="{DF13C1C8-F304-4A3E-A472-4E85EA475E24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AE332A3-86AD-4E2F-94D8-7183C6899F18}" type="doc">
      <dgm:prSet loTypeId="urn:microsoft.com/office/officeart/2011/layout/Tab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2B3AD54-51CF-4636-AE4E-E5A207616C1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>
              <a:effectLst/>
              <a:latin typeface="Söhne"/>
            </a:rPr>
            <a:t>FACULTYID (Primary Key):</a:t>
          </a:r>
          <a:endParaRPr lang="en-IN"/>
        </a:p>
      </dgm:t>
    </dgm:pt>
    <dgm:pt modelId="{A98F5503-A9BC-472E-8527-2E4CFFDFD4ED}" type="parTrans" cxnId="{0CD96F67-1360-416C-94A9-5ED2D9540F22}">
      <dgm:prSet/>
      <dgm:spPr/>
      <dgm:t>
        <a:bodyPr/>
        <a:lstStyle/>
        <a:p>
          <a:endParaRPr lang="en-IN"/>
        </a:p>
      </dgm:t>
    </dgm:pt>
    <dgm:pt modelId="{EF043648-CC76-4FAE-9284-4AF8866AA2DF}" type="sibTrans" cxnId="{0CD96F67-1360-416C-94A9-5ED2D9540F22}">
      <dgm:prSet/>
      <dgm:spPr/>
      <dgm:t>
        <a:bodyPr/>
        <a:lstStyle/>
        <a:p>
          <a:endParaRPr lang="en-IN"/>
        </a:p>
      </dgm:t>
    </dgm:pt>
    <dgm:pt modelId="{58B159AA-72C3-4385-A54E-B21E477AE9A5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Unique identifier for each faculty member.</a:t>
          </a:r>
        </a:p>
      </dgm:t>
    </dgm:pt>
    <dgm:pt modelId="{8883EBA9-2B20-48F1-8B17-87286482EF9A}" type="parTrans" cxnId="{E2510CEB-2E69-42B6-938E-468521B2E85D}">
      <dgm:prSet/>
      <dgm:spPr/>
      <dgm:t>
        <a:bodyPr/>
        <a:lstStyle/>
        <a:p>
          <a:endParaRPr lang="en-IN"/>
        </a:p>
      </dgm:t>
    </dgm:pt>
    <dgm:pt modelId="{D6F36E54-CF17-4121-B77B-495C7377EBAC}" type="sibTrans" cxnId="{E2510CEB-2E69-42B6-938E-468521B2E85D}">
      <dgm:prSet/>
      <dgm:spPr/>
      <dgm:t>
        <a:bodyPr/>
        <a:lstStyle/>
        <a:p>
          <a:endParaRPr lang="en-IN"/>
        </a:p>
      </dgm:t>
    </dgm:pt>
    <dgm:pt modelId="{31E740EF-2B49-4A37-85CA-CF26A25990B6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REG. No.:</a:t>
          </a:r>
          <a:endParaRPr lang="en-US" b="0" i="0" dirty="0">
            <a:effectLst/>
            <a:latin typeface="Söhne"/>
          </a:endParaRPr>
        </a:p>
      </dgm:t>
    </dgm:pt>
    <dgm:pt modelId="{D1ED2935-AF26-4FFA-8BF2-F68B17DC9FC8}" type="parTrans" cxnId="{E3856EC2-6E9A-41AD-B252-C86D361B4623}">
      <dgm:prSet/>
      <dgm:spPr/>
      <dgm:t>
        <a:bodyPr/>
        <a:lstStyle/>
        <a:p>
          <a:endParaRPr lang="en-IN"/>
        </a:p>
      </dgm:t>
    </dgm:pt>
    <dgm:pt modelId="{44CD6D15-A122-4DCD-89F4-D2C564393573}" type="sibTrans" cxnId="{E3856EC2-6E9A-41AD-B252-C86D361B4623}">
      <dgm:prSet/>
      <dgm:spPr/>
      <dgm:t>
        <a:bodyPr/>
        <a:lstStyle/>
        <a:p>
          <a:endParaRPr lang="en-IN"/>
        </a:p>
      </dgm:t>
    </dgm:pt>
    <dgm:pt modelId="{DCA83504-FF43-4139-9FC8-6939FE5B9DC4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Registration number or unique identifier for the faculty.</a:t>
          </a:r>
          <a:endParaRPr lang="en-US" b="0" i="0" dirty="0">
            <a:effectLst/>
            <a:latin typeface="Söhne"/>
          </a:endParaRPr>
        </a:p>
      </dgm:t>
    </dgm:pt>
    <dgm:pt modelId="{77CBF087-B838-47B4-BFAC-4C60C7C465B0}" type="parTrans" cxnId="{7008572D-730D-4283-8C8F-7DA14C7662E5}">
      <dgm:prSet/>
      <dgm:spPr/>
      <dgm:t>
        <a:bodyPr/>
        <a:lstStyle/>
        <a:p>
          <a:endParaRPr lang="en-IN"/>
        </a:p>
      </dgm:t>
    </dgm:pt>
    <dgm:pt modelId="{3DF6EAE7-72C9-4714-A90C-6AE3CCEA92C4}" type="sibTrans" cxnId="{7008572D-730D-4283-8C8F-7DA14C7662E5}">
      <dgm:prSet/>
      <dgm:spPr/>
      <dgm:t>
        <a:bodyPr/>
        <a:lstStyle/>
        <a:p>
          <a:endParaRPr lang="en-IN"/>
        </a:p>
      </dgm:t>
    </dgm:pt>
    <dgm:pt modelId="{F8C7BA09-EC71-465E-8C6F-262F01EA6FAD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NAME:</a:t>
          </a:r>
          <a:endParaRPr lang="en-US" b="0" i="0" dirty="0">
            <a:effectLst/>
            <a:latin typeface="Söhne"/>
          </a:endParaRPr>
        </a:p>
      </dgm:t>
    </dgm:pt>
    <dgm:pt modelId="{9A87B574-7B74-4881-AB9E-09C1BA02558D}" type="parTrans" cxnId="{16D76377-2377-4969-B1C4-FD4DB2F2D4C2}">
      <dgm:prSet/>
      <dgm:spPr/>
      <dgm:t>
        <a:bodyPr/>
        <a:lstStyle/>
        <a:p>
          <a:endParaRPr lang="en-IN"/>
        </a:p>
      </dgm:t>
    </dgm:pt>
    <dgm:pt modelId="{5A3E135A-CAC0-453A-9152-9C9ADCD3928D}" type="sibTrans" cxnId="{16D76377-2377-4969-B1C4-FD4DB2F2D4C2}">
      <dgm:prSet/>
      <dgm:spPr/>
      <dgm:t>
        <a:bodyPr/>
        <a:lstStyle/>
        <a:p>
          <a:endParaRPr lang="en-IN"/>
        </a:p>
      </dgm:t>
    </dgm:pt>
    <dgm:pt modelId="{76826883-BDCD-422F-BD1F-85F67B9BA398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Full name of the faculty member.</a:t>
          </a:r>
          <a:endParaRPr lang="en-US" b="0" i="0" dirty="0">
            <a:effectLst/>
            <a:latin typeface="Söhne"/>
          </a:endParaRPr>
        </a:p>
      </dgm:t>
    </dgm:pt>
    <dgm:pt modelId="{A066DB82-86A2-4E64-82EC-83CC2C5146B5}" type="parTrans" cxnId="{FD4C38BF-64AC-4107-BB9F-471728AD18EE}">
      <dgm:prSet/>
      <dgm:spPr/>
      <dgm:t>
        <a:bodyPr/>
        <a:lstStyle/>
        <a:p>
          <a:endParaRPr lang="en-IN"/>
        </a:p>
      </dgm:t>
    </dgm:pt>
    <dgm:pt modelId="{96C03296-E751-47AE-A7B9-319B9516803B}" type="sibTrans" cxnId="{FD4C38BF-64AC-4107-BB9F-471728AD18EE}">
      <dgm:prSet/>
      <dgm:spPr/>
      <dgm:t>
        <a:bodyPr/>
        <a:lstStyle/>
        <a:p>
          <a:endParaRPr lang="en-IN"/>
        </a:p>
      </dgm:t>
    </dgm:pt>
    <dgm:pt modelId="{9102E266-503E-4BCF-A542-A4FD339D0670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PASSWORD (ENCRYPTED):</a:t>
          </a:r>
          <a:endParaRPr lang="en-US" b="0" i="0" dirty="0">
            <a:effectLst/>
            <a:latin typeface="Söhne"/>
          </a:endParaRPr>
        </a:p>
      </dgm:t>
    </dgm:pt>
    <dgm:pt modelId="{F15D4C6F-3177-4BA6-A3BA-51E005AD9D9B}" type="parTrans" cxnId="{0992BD9E-760C-4548-A9FA-09A52B8F547F}">
      <dgm:prSet/>
      <dgm:spPr/>
      <dgm:t>
        <a:bodyPr/>
        <a:lstStyle/>
        <a:p>
          <a:endParaRPr lang="en-IN"/>
        </a:p>
      </dgm:t>
    </dgm:pt>
    <dgm:pt modelId="{C99B83D5-6044-4610-BC53-41DD54312242}" type="sibTrans" cxnId="{0992BD9E-760C-4548-A9FA-09A52B8F547F}">
      <dgm:prSet/>
      <dgm:spPr/>
      <dgm:t>
        <a:bodyPr/>
        <a:lstStyle/>
        <a:p>
          <a:endParaRPr lang="en-IN"/>
        </a:p>
      </dgm:t>
    </dgm:pt>
    <dgm:pt modelId="{B38FE966-0B96-4B23-8F35-133A60D46F24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Encrypted password for secure authentication.</a:t>
          </a:r>
          <a:endParaRPr lang="en-US" b="0" i="0" dirty="0">
            <a:effectLst/>
            <a:latin typeface="Söhne"/>
          </a:endParaRPr>
        </a:p>
      </dgm:t>
    </dgm:pt>
    <dgm:pt modelId="{657A69D8-2883-4A67-8B84-E0C8F880CAD5}" type="parTrans" cxnId="{EDAB3CCA-6B97-415E-88FC-760B92461C25}">
      <dgm:prSet/>
      <dgm:spPr/>
      <dgm:t>
        <a:bodyPr/>
        <a:lstStyle/>
        <a:p>
          <a:endParaRPr lang="en-IN"/>
        </a:p>
      </dgm:t>
    </dgm:pt>
    <dgm:pt modelId="{9463CDDA-516A-416B-8A16-9875E3E0B65B}" type="sibTrans" cxnId="{EDAB3CCA-6B97-415E-88FC-760B92461C25}">
      <dgm:prSet/>
      <dgm:spPr/>
      <dgm:t>
        <a:bodyPr/>
        <a:lstStyle/>
        <a:p>
          <a:endParaRPr lang="en-IN"/>
        </a:p>
      </dgm:t>
    </dgm:pt>
    <dgm:pt modelId="{B152FB0D-01E1-42B9-9CA1-A73AF55C61B4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GENDER:</a:t>
          </a:r>
          <a:endParaRPr lang="en-US" b="0" i="0" dirty="0">
            <a:effectLst/>
            <a:latin typeface="Söhne"/>
          </a:endParaRPr>
        </a:p>
      </dgm:t>
    </dgm:pt>
    <dgm:pt modelId="{B283F577-2BAE-4941-B688-7BA429243C5B}" type="parTrans" cxnId="{1D4DC624-07F6-468C-A8D6-34EC2C1BAC93}">
      <dgm:prSet/>
      <dgm:spPr/>
      <dgm:t>
        <a:bodyPr/>
        <a:lstStyle/>
        <a:p>
          <a:endParaRPr lang="en-IN"/>
        </a:p>
      </dgm:t>
    </dgm:pt>
    <dgm:pt modelId="{1E016A81-661D-4558-ABAC-B2E3AFF3D1A2}" type="sibTrans" cxnId="{1D4DC624-07F6-468C-A8D6-34EC2C1BAC93}">
      <dgm:prSet/>
      <dgm:spPr/>
      <dgm:t>
        <a:bodyPr/>
        <a:lstStyle/>
        <a:p>
          <a:endParaRPr lang="en-IN"/>
        </a:p>
      </dgm:t>
    </dgm:pt>
    <dgm:pt modelId="{5885985B-06C4-493B-BD45-8EA508934904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Gender of the faculty member.</a:t>
          </a:r>
          <a:endParaRPr lang="en-US" b="0" i="0" dirty="0">
            <a:effectLst/>
            <a:latin typeface="Söhne"/>
          </a:endParaRPr>
        </a:p>
      </dgm:t>
    </dgm:pt>
    <dgm:pt modelId="{0C244283-9F5E-4CBC-83E8-2B650CA2AECE}" type="parTrans" cxnId="{3B1140BC-813F-458E-9205-365AF56DBDCF}">
      <dgm:prSet/>
      <dgm:spPr/>
      <dgm:t>
        <a:bodyPr/>
        <a:lstStyle/>
        <a:p>
          <a:endParaRPr lang="en-IN"/>
        </a:p>
      </dgm:t>
    </dgm:pt>
    <dgm:pt modelId="{7C94AA36-80AB-40F8-9E49-5C5E1B73FF47}" type="sibTrans" cxnId="{3B1140BC-813F-458E-9205-365AF56DBDCF}">
      <dgm:prSet/>
      <dgm:spPr/>
      <dgm:t>
        <a:bodyPr/>
        <a:lstStyle/>
        <a:p>
          <a:endParaRPr lang="en-IN"/>
        </a:p>
      </dgm:t>
    </dgm:pt>
    <dgm:pt modelId="{F24220C6-8D1B-417F-84F3-1B77C71119A8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EMAIL:</a:t>
          </a:r>
          <a:endParaRPr lang="en-US" b="0" i="0" dirty="0">
            <a:effectLst/>
            <a:latin typeface="Söhne"/>
          </a:endParaRPr>
        </a:p>
      </dgm:t>
    </dgm:pt>
    <dgm:pt modelId="{3FBE23A7-D1F7-4382-8064-A3F9B551EF6A}" type="parTrans" cxnId="{65AA0D3F-047D-43D9-AA64-6AA00B7AA526}">
      <dgm:prSet/>
      <dgm:spPr/>
      <dgm:t>
        <a:bodyPr/>
        <a:lstStyle/>
        <a:p>
          <a:endParaRPr lang="en-IN"/>
        </a:p>
      </dgm:t>
    </dgm:pt>
    <dgm:pt modelId="{BB515BCF-88FC-4DCE-A07A-BC5CC38469A0}" type="sibTrans" cxnId="{65AA0D3F-047D-43D9-AA64-6AA00B7AA526}">
      <dgm:prSet/>
      <dgm:spPr/>
      <dgm:t>
        <a:bodyPr/>
        <a:lstStyle/>
        <a:p>
          <a:endParaRPr lang="en-IN"/>
        </a:p>
      </dgm:t>
    </dgm:pt>
    <dgm:pt modelId="{AF07567B-182A-4F47-AEEA-DA63FBB9B79A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Email address of the faculty member.</a:t>
          </a:r>
          <a:endParaRPr lang="en-US" b="0" i="0" dirty="0">
            <a:effectLst/>
            <a:latin typeface="Söhne"/>
          </a:endParaRPr>
        </a:p>
      </dgm:t>
    </dgm:pt>
    <dgm:pt modelId="{12E1B08E-AB71-4FC1-8B73-DED09EDAAAA9}" type="parTrans" cxnId="{3178A352-0C0D-4A49-B0C2-5753D5C06D2E}">
      <dgm:prSet/>
      <dgm:spPr/>
      <dgm:t>
        <a:bodyPr/>
        <a:lstStyle/>
        <a:p>
          <a:endParaRPr lang="en-IN"/>
        </a:p>
      </dgm:t>
    </dgm:pt>
    <dgm:pt modelId="{4BE1EE41-EC58-4CC5-8226-F7FA65A3ACF4}" type="sibTrans" cxnId="{3178A352-0C0D-4A49-B0C2-5753D5C06D2E}">
      <dgm:prSet/>
      <dgm:spPr/>
      <dgm:t>
        <a:bodyPr/>
        <a:lstStyle/>
        <a:p>
          <a:endParaRPr lang="en-IN"/>
        </a:p>
      </dgm:t>
    </dgm:pt>
    <dgm:pt modelId="{06205345-D208-405F-BA1B-B0710C0F9230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DESIGNATION:</a:t>
          </a:r>
          <a:endParaRPr lang="en-US" b="0" i="0" dirty="0">
            <a:effectLst/>
            <a:latin typeface="Söhne"/>
          </a:endParaRPr>
        </a:p>
      </dgm:t>
    </dgm:pt>
    <dgm:pt modelId="{7CF4B1DD-8807-4015-B853-879B145EA4B3}" type="parTrans" cxnId="{78B2F2C7-B5D6-494F-AC72-B4F089D68E2A}">
      <dgm:prSet/>
      <dgm:spPr/>
      <dgm:t>
        <a:bodyPr/>
        <a:lstStyle/>
        <a:p>
          <a:endParaRPr lang="en-IN"/>
        </a:p>
      </dgm:t>
    </dgm:pt>
    <dgm:pt modelId="{779EB65C-3FCB-4892-B587-8A110B91FB55}" type="sibTrans" cxnId="{78B2F2C7-B5D6-494F-AC72-B4F089D68E2A}">
      <dgm:prSet/>
      <dgm:spPr/>
      <dgm:t>
        <a:bodyPr/>
        <a:lstStyle/>
        <a:p>
          <a:endParaRPr lang="en-IN"/>
        </a:p>
      </dgm:t>
    </dgm:pt>
    <dgm:pt modelId="{41ECF91A-094D-431A-8118-364B5725AC34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Designation or position of the faculty member (e.g., Professor, Guest Lecturer).</a:t>
          </a:r>
          <a:endParaRPr lang="en-US" b="0" i="0" dirty="0">
            <a:effectLst/>
            <a:latin typeface="Söhne"/>
          </a:endParaRPr>
        </a:p>
      </dgm:t>
    </dgm:pt>
    <dgm:pt modelId="{772A44DF-E192-4AC7-BC27-87865E3A81A1}" type="parTrans" cxnId="{57FADABF-33F2-4235-9395-E59D277B02AB}">
      <dgm:prSet/>
      <dgm:spPr/>
      <dgm:t>
        <a:bodyPr/>
        <a:lstStyle/>
        <a:p>
          <a:endParaRPr lang="en-IN"/>
        </a:p>
      </dgm:t>
    </dgm:pt>
    <dgm:pt modelId="{188BE285-B77E-4185-AE10-C1F860F91ECA}" type="sibTrans" cxnId="{57FADABF-33F2-4235-9395-E59D277B02AB}">
      <dgm:prSet/>
      <dgm:spPr/>
      <dgm:t>
        <a:bodyPr/>
        <a:lstStyle/>
        <a:p>
          <a:endParaRPr lang="en-IN"/>
        </a:p>
      </dgm:t>
    </dgm:pt>
    <dgm:pt modelId="{9656033D-F44C-4968-AAB0-DB7CE41D39E6}" type="pres">
      <dgm:prSet presAssocID="{6AE332A3-86AD-4E2F-94D8-7183C6899F18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6C202EF6-1198-41DC-9740-0E78F699CC24}" type="pres">
      <dgm:prSet presAssocID="{22B3AD54-51CF-4636-AE4E-E5A207616C16}" presName="composite" presStyleCnt="0"/>
      <dgm:spPr/>
    </dgm:pt>
    <dgm:pt modelId="{64DB3C94-94D3-4229-B201-8746C230FA36}" type="pres">
      <dgm:prSet presAssocID="{22B3AD54-51CF-4636-AE4E-E5A207616C16}" presName="FirstChild" presStyleLbl="revTx" presStyleIdx="0" presStyleCnt="7">
        <dgm:presLayoutVars>
          <dgm:chMax val="0"/>
          <dgm:chPref val="0"/>
          <dgm:bulletEnabled val="1"/>
        </dgm:presLayoutVars>
      </dgm:prSet>
      <dgm:spPr/>
    </dgm:pt>
    <dgm:pt modelId="{7B62C132-B4C6-440C-8DF3-6A40268109ED}" type="pres">
      <dgm:prSet presAssocID="{22B3AD54-51CF-4636-AE4E-E5A207616C16}" presName="Parent" presStyleLbl="alignNode1" presStyleIdx="0" presStyleCnt="7">
        <dgm:presLayoutVars>
          <dgm:chMax val="3"/>
          <dgm:chPref val="3"/>
          <dgm:bulletEnabled val="1"/>
        </dgm:presLayoutVars>
      </dgm:prSet>
      <dgm:spPr/>
    </dgm:pt>
    <dgm:pt modelId="{66D7A050-098A-43F3-8E69-3B2D933E490D}" type="pres">
      <dgm:prSet presAssocID="{22B3AD54-51CF-4636-AE4E-E5A207616C16}" presName="Accent" presStyleLbl="parChTrans1D1" presStyleIdx="0" presStyleCnt="7"/>
      <dgm:spPr/>
    </dgm:pt>
    <dgm:pt modelId="{104F70D5-8410-4C2B-8CE1-57E48E55D4CE}" type="pres">
      <dgm:prSet presAssocID="{EF043648-CC76-4FAE-9284-4AF8866AA2DF}" presName="sibTrans" presStyleCnt="0"/>
      <dgm:spPr/>
    </dgm:pt>
    <dgm:pt modelId="{6FBD8AF2-CF08-401E-836E-2F2821061316}" type="pres">
      <dgm:prSet presAssocID="{31E740EF-2B49-4A37-85CA-CF26A25990B6}" presName="composite" presStyleCnt="0"/>
      <dgm:spPr/>
    </dgm:pt>
    <dgm:pt modelId="{68F5D1DE-9C58-4CDB-81BE-5E0201A72940}" type="pres">
      <dgm:prSet presAssocID="{31E740EF-2B49-4A37-85CA-CF26A25990B6}" presName="FirstChild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C46A922C-F8F0-4DB5-9681-8CD3E0FB4F94}" type="pres">
      <dgm:prSet presAssocID="{31E740EF-2B49-4A37-85CA-CF26A25990B6}" presName="Parent" presStyleLbl="alignNode1" presStyleIdx="1" presStyleCnt="7">
        <dgm:presLayoutVars>
          <dgm:chMax val="3"/>
          <dgm:chPref val="3"/>
          <dgm:bulletEnabled val="1"/>
        </dgm:presLayoutVars>
      </dgm:prSet>
      <dgm:spPr/>
    </dgm:pt>
    <dgm:pt modelId="{C7220676-2779-4403-9EC2-D14C4DEE7AC9}" type="pres">
      <dgm:prSet presAssocID="{31E740EF-2B49-4A37-85CA-CF26A25990B6}" presName="Accent" presStyleLbl="parChTrans1D1" presStyleIdx="1" presStyleCnt="7"/>
      <dgm:spPr/>
    </dgm:pt>
    <dgm:pt modelId="{1AECEDC1-5861-4E31-9499-D4E3400FDACB}" type="pres">
      <dgm:prSet presAssocID="{44CD6D15-A122-4DCD-89F4-D2C564393573}" presName="sibTrans" presStyleCnt="0"/>
      <dgm:spPr/>
    </dgm:pt>
    <dgm:pt modelId="{C05BAD10-614C-4D44-995B-F62D6422C763}" type="pres">
      <dgm:prSet presAssocID="{F8C7BA09-EC71-465E-8C6F-262F01EA6FAD}" presName="composite" presStyleCnt="0"/>
      <dgm:spPr/>
    </dgm:pt>
    <dgm:pt modelId="{E4D7C1C5-609E-43E4-8545-BE4B361EA212}" type="pres">
      <dgm:prSet presAssocID="{F8C7BA09-EC71-465E-8C6F-262F01EA6FAD}" presName="FirstChild" presStyleLbl="revTx" presStyleIdx="2" presStyleCnt="7">
        <dgm:presLayoutVars>
          <dgm:chMax val="0"/>
          <dgm:chPref val="0"/>
          <dgm:bulletEnabled val="1"/>
        </dgm:presLayoutVars>
      </dgm:prSet>
      <dgm:spPr/>
    </dgm:pt>
    <dgm:pt modelId="{C344F684-1203-498B-B751-E91E6B4BC086}" type="pres">
      <dgm:prSet presAssocID="{F8C7BA09-EC71-465E-8C6F-262F01EA6FAD}" presName="Parent" presStyleLbl="alignNode1" presStyleIdx="2" presStyleCnt="7">
        <dgm:presLayoutVars>
          <dgm:chMax val="3"/>
          <dgm:chPref val="3"/>
          <dgm:bulletEnabled val="1"/>
        </dgm:presLayoutVars>
      </dgm:prSet>
      <dgm:spPr/>
    </dgm:pt>
    <dgm:pt modelId="{97903B37-3BB4-4F7D-905D-E8C3BBBCCE2B}" type="pres">
      <dgm:prSet presAssocID="{F8C7BA09-EC71-465E-8C6F-262F01EA6FAD}" presName="Accent" presStyleLbl="parChTrans1D1" presStyleIdx="2" presStyleCnt="7"/>
      <dgm:spPr/>
    </dgm:pt>
    <dgm:pt modelId="{29E79509-A8A1-4F88-B5BD-376D2FCBB578}" type="pres">
      <dgm:prSet presAssocID="{5A3E135A-CAC0-453A-9152-9C9ADCD3928D}" presName="sibTrans" presStyleCnt="0"/>
      <dgm:spPr/>
    </dgm:pt>
    <dgm:pt modelId="{44B54A3D-59FC-4CFF-8103-655ED40ABB31}" type="pres">
      <dgm:prSet presAssocID="{9102E266-503E-4BCF-A542-A4FD339D0670}" presName="composite" presStyleCnt="0"/>
      <dgm:spPr/>
    </dgm:pt>
    <dgm:pt modelId="{2055882B-96A7-48DF-ADE5-539050D91E50}" type="pres">
      <dgm:prSet presAssocID="{9102E266-503E-4BCF-A542-A4FD339D0670}" presName="FirstChild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C2D50D4A-9414-4773-8600-CD96CE729B9C}" type="pres">
      <dgm:prSet presAssocID="{9102E266-503E-4BCF-A542-A4FD339D0670}" presName="Parent" presStyleLbl="alignNode1" presStyleIdx="3" presStyleCnt="7">
        <dgm:presLayoutVars>
          <dgm:chMax val="3"/>
          <dgm:chPref val="3"/>
          <dgm:bulletEnabled val="1"/>
        </dgm:presLayoutVars>
      </dgm:prSet>
      <dgm:spPr/>
    </dgm:pt>
    <dgm:pt modelId="{A76B0654-1904-4A7D-9294-5660F688BFD9}" type="pres">
      <dgm:prSet presAssocID="{9102E266-503E-4BCF-A542-A4FD339D0670}" presName="Accent" presStyleLbl="parChTrans1D1" presStyleIdx="3" presStyleCnt="7"/>
      <dgm:spPr/>
    </dgm:pt>
    <dgm:pt modelId="{5C102ABA-E825-4486-A120-E3E447F3C107}" type="pres">
      <dgm:prSet presAssocID="{C99B83D5-6044-4610-BC53-41DD54312242}" presName="sibTrans" presStyleCnt="0"/>
      <dgm:spPr/>
    </dgm:pt>
    <dgm:pt modelId="{9997B544-7E27-49BA-A5B5-F09575828460}" type="pres">
      <dgm:prSet presAssocID="{B152FB0D-01E1-42B9-9CA1-A73AF55C61B4}" presName="composite" presStyleCnt="0"/>
      <dgm:spPr/>
    </dgm:pt>
    <dgm:pt modelId="{C31C1338-3C80-404C-A18D-2FBE3F605523}" type="pres">
      <dgm:prSet presAssocID="{B152FB0D-01E1-42B9-9CA1-A73AF55C61B4}" presName="FirstChild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A537BB9C-62AD-47F4-A7C6-F6BA46B37C2B}" type="pres">
      <dgm:prSet presAssocID="{B152FB0D-01E1-42B9-9CA1-A73AF55C61B4}" presName="Parent" presStyleLbl="alignNode1" presStyleIdx="4" presStyleCnt="7">
        <dgm:presLayoutVars>
          <dgm:chMax val="3"/>
          <dgm:chPref val="3"/>
          <dgm:bulletEnabled val="1"/>
        </dgm:presLayoutVars>
      </dgm:prSet>
      <dgm:spPr/>
    </dgm:pt>
    <dgm:pt modelId="{58DCBF7C-0FCF-42C4-96DD-BD9EE1EBC0AF}" type="pres">
      <dgm:prSet presAssocID="{B152FB0D-01E1-42B9-9CA1-A73AF55C61B4}" presName="Accent" presStyleLbl="parChTrans1D1" presStyleIdx="4" presStyleCnt="7"/>
      <dgm:spPr/>
    </dgm:pt>
    <dgm:pt modelId="{971F0902-8D92-40C5-9772-6CBAA8B96DC3}" type="pres">
      <dgm:prSet presAssocID="{1E016A81-661D-4558-ABAC-B2E3AFF3D1A2}" presName="sibTrans" presStyleCnt="0"/>
      <dgm:spPr/>
    </dgm:pt>
    <dgm:pt modelId="{8CEBCB4D-46F5-4DEF-B1D6-33E4DAC9487D}" type="pres">
      <dgm:prSet presAssocID="{F24220C6-8D1B-417F-84F3-1B77C71119A8}" presName="composite" presStyleCnt="0"/>
      <dgm:spPr/>
    </dgm:pt>
    <dgm:pt modelId="{8F9E139A-82B3-48C8-8661-BD6E361363A0}" type="pres">
      <dgm:prSet presAssocID="{F24220C6-8D1B-417F-84F3-1B77C71119A8}" presName="FirstChild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F7B45C39-161B-47F8-B510-EFD24C02AE21}" type="pres">
      <dgm:prSet presAssocID="{F24220C6-8D1B-417F-84F3-1B77C71119A8}" presName="Parent" presStyleLbl="alignNode1" presStyleIdx="5" presStyleCnt="7">
        <dgm:presLayoutVars>
          <dgm:chMax val="3"/>
          <dgm:chPref val="3"/>
          <dgm:bulletEnabled val="1"/>
        </dgm:presLayoutVars>
      </dgm:prSet>
      <dgm:spPr/>
    </dgm:pt>
    <dgm:pt modelId="{F4AF3761-F74C-4A11-A481-80354DD05F4B}" type="pres">
      <dgm:prSet presAssocID="{F24220C6-8D1B-417F-84F3-1B77C71119A8}" presName="Accent" presStyleLbl="parChTrans1D1" presStyleIdx="5" presStyleCnt="7"/>
      <dgm:spPr/>
    </dgm:pt>
    <dgm:pt modelId="{0B2E05D8-074A-4D93-8A33-1EA380519CB4}" type="pres">
      <dgm:prSet presAssocID="{BB515BCF-88FC-4DCE-A07A-BC5CC38469A0}" presName="sibTrans" presStyleCnt="0"/>
      <dgm:spPr/>
    </dgm:pt>
    <dgm:pt modelId="{C7CF4B68-5D37-47DD-ACB0-F137ABB95EC5}" type="pres">
      <dgm:prSet presAssocID="{06205345-D208-405F-BA1B-B0710C0F9230}" presName="composite" presStyleCnt="0"/>
      <dgm:spPr/>
    </dgm:pt>
    <dgm:pt modelId="{2D348799-5D6B-4816-A667-6150537622F2}" type="pres">
      <dgm:prSet presAssocID="{06205345-D208-405F-BA1B-B0710C0F9230}" presName="FirstChild" presStyleLbl="revTx" presStyleIdx="6" presStyleCnt="7">
        <dgm:presLayoutVars>
          <dgm:chMax val="0"/>
          <dgm:chPref val="0"/>
          <dgm:bulletEnabled val="1"/>
        </dgm:presLayoutVars>
      </dgm:prSet>
      <dgm:spPr/>
    </dgm:pt>
    <dgm:pt modelId="{49E47AD9-8B61-4973-A891-596BE54A3EB6}" type="pres">
      <dgm:prSet presAssocID="{06205345-D208-405F-BA1B-B0710C0F9230}" presName="Parent" presStyleLbl="alignNode1" presStyleIdx="6" presStyleCnt="7">
        <dgm:presLayoutVars>
          <dgm:chMax val="3"/>
          <dgm:chPref val="3"/>
          <dgm:bulletEnabled val="1"/>
        </dgm:presLayoutVars>
      </dgm:prSet>
      <dgm:spPr/>
    </dgm:pt>
    <dgm:pt modelId="{E078D7FD-47B5-422A-B8CF-CC795D8E277F}" type="pres">
      <dgm:prSet presAssocID="{06205345-D208-405F-BA1B-B0710C0F9230}" presName="Accent" presStyleLbl="parChTrans1D1" presStyleIdx="6" presStyleCnt="7"/>
      <dgm:spPr/>
    </dgm:pt>
  </dgm:ptLst>
  <dgm:cxnLst>
    <dgm:cxn modelId="{B918B800-9A5C-4481-A21C-AB883F979A0B}" type="presOf" srcId="{B152FB0D-01E1-42B9-9CA1-A73AF55C61B4}" destId="{A537BB9C-62AD-47F4-A7C6-F6BA46B37C2B}" srcOrd="0" destOrd="0" presId="urn:microsoft.com/office/officeart/2011/layout/TabList"/>
    <dgm:cxn modelId="{34DBAC1B-387E-4E65-8167-D6A613DCA5B0}" type="presOf" srcId="{B38FE966-0B96-4B23-8F35-133A60D46F24}" destId="{2055882B-96A7-48DF-ADE5-539050D91E50}" srcOrd="0" destOrd="0" presId="urn:microsoft.com/office/officeart/2011/layout/TabList"/>
    <dgm:cxn modelId="{65A04F22-A2D0-4424-A37C-AC9B9DA7B0AC}" type="presOf" srcId="{F8C7BA09-EC71-465E-8C6F-262F01EA6FAD}" destId="{C344F684-1203-498B-B751-E91E6B4BC086}" srcOrd="0" destOrd="0" presId="urn:microsoft.com/office/officeart/2011/layout/TabList"/>
    <dgm:cxn modelId="{2AEA6D24-45BB-44C8-AF19-2F3535E394F9}" type="presOf" srcId="{31E740EF-2B49-4A37-85CA-CF26A25990B6}" destId="{C46A922C-F8F0-4DB5-9681-8CD3E0FB4F94}" srcOrd="0" destOrd="0" presId="urn:microsoft.com/office/officeart/2011/layout/TabList"/>
    <dgm:cxn modelId="{1D4DC624-07F6-468C-A8D6-34EC2C1BAC93}" srcId="{6AE332A3-86AD-4E2F-94D8-7183C6899F18}" destId="{B152FB0D-01E1-42B9-9CA1-A73AF55C61B4}" srcOrd="4" destOrd="0" parTransId="{B283F577-2BAE-4941-B688-7BA429243C5B}" sibTransId="{1E016A81-661D-4558-ABAC-B2E3AFF3D1A2}"/>
    <dgm:cxn modelId="{AA14602D-1C46-4DB7-AFC2-9D02FEE9E5E1}" type="presOf" srcId="{F24220C6-8D1B-417F-84F3-1B77C71119A8}" destId="{F7B45C39-161B-47F8-B510-EFD24C02AE21}" srcOrd="0" destOrd="0" presId="urn:microsoft.com/office/officeart/2011/layout/TabList"/>
    <dgm:cxn modelId="{7008572D-730D-4283-8C8F-7DA14C7662E5}" srcId="{31E740EF-2B49-4A37-85CA-CF26A25990B6}" destId="{DCA83504-FF43-4139-9FC8-6939FE5B9DC4}" srcOrd="0" destOrd="0" parTransId="{77CBF087-B838-47B4-BFAC-4C60C7C465B0}" sibTransId="{3DF6EAE7-72C9-4714-A90C-6AE3CCEA92C4}"/>
    <dgm:cxn modelId="{1EB83630-F22B-4827-96DF-5A38FC08C697}" type="presOf" srcId="{9102E266-503E-4BCF-A542-A4FD339D0670}" destId="{C2D50D4A-9414-4773-8600-CD96CE729B9C}" srcOrd="0" destOrd="0" presId="urn:microsoft.com/office/officeart/2011/layout/TabList"/>
    <dgm:cxn modelId="{CDB8673C-F9C2-4765-8B3A-EA9BFE6EB5A1}" type="presOf" srcId="{AF07567B-182A-4F47-AEEA-DA63FBB9B79A}" destId="{8F9E139A-82B3-48C8-8661-BD6E361363A0}" srcOrd="0" destOrd="0" presId="urn:microsoft.com/office/officeart/2011/layout/TabList"/>
    <dgm:cxn modelId="{65AA0D3F-047D-43D9-AA64-6AA00B7AA526}" srcId="{6AE332A3-86AD-4E2F-94D8-7183C6899F18}" destId="{F24220C6-8D1B-417F-84F3-1B77C71119A8}" srcOrd="5" destOrd="0" parTransId="{3FBE23A7-D1F7-4382-8064-A3F9B551EF6A}" sibTransId="{BB515BCF-88FC-4DCE-A07A-BC5CC38469A0}"/>
    <dgm:cxn modelId="{0CD96F67-1360-416C-94A9-5ED2D9540F22}" srcId="{6AE332A3-86AD-4E2F-94D8-7183C6899F18}" destId="{22B3AD54-51CF-4636-AE4E-E5A207616C16}" srcOrd="0" destOrd="0" parTransId="{A98F5503-A9BC-472E-8527-2E4CFFDFD4ED}" sibTransId="{EF043648-CC76-4FAE-9284-4AF8866AA2DF}"/>
    <dgm:cxn modelId="{3D297468-F3F1-4EAD-8DCC-C2C41AB85057}" type="presOf" srcId="{DCA83504-FF43-4139-9FC8-6939FE5B9DC4}" destId="{68F5D1DE-9C58-4CDB-81BE-5E0201A72940}" srcOrd="0" destOrd="0" presId="urn:microsoft.com/office/officeart/2011/layout/TabList"/>
    <dgm:cxn modelId="{D7E6646E-3B4D-486A-9434-ABD45522FCD8}" type="presOf" srcId="{6AE332A3-86AD-4E2F-94D8-7183C6899F18}" destId="{9656033D-F44C-4968-AAB0-DB7CE41D39E6}" srcOrd="0" destOrd="0" presId="urn:microsoft.com/office/officeart/2011/layout/TabList"/>
    <dgm:cxn modelId="{3178A352-0C0D-4A49-B0C2-5753D5C06D2E}" srcId="{F24220C6-8D1B-417F-84F3-1B77C71119A8}" destId="{AF07567B-182A-4F47-AEEA-DA63FBB9B79A}" srcOrd="0" destOrd="0" parTransId="{12E1B08E-AB71-4FC1-8B73-DED09EDAAAA9}" sibTransId="{4BE1EE41-EC58-4CC5-8226-F7FA65A3ACF4}"/>
    <dgm:cxn modelId="{16D76377-2377-4969-B1C4-FD4DB2F2D4C2}" srcId="{6AE332A3-86AD-4E2F-94D8-7183C6899F18}" destId="{F8C7BA09-EC71-465E-8C6F-262F01EA6FAD}" srcOrd="2" destOrd="0" parTransId="{9A87B574-7B74-4881-AB9E-09C1BA02558D}" sibTransId="{5A3E135A-CAC0-453A-9152-9C9ADCD3928D}"/>
    <dgm:cxn modelId="{0992BD9E-760C-4548-A9FA-09A52B8F547F}" srcId="{6AE332A3-86AD-4E2F-94D8-7183C6899F18}" destId="{9102E266-503E-4BCF-A542-A4FD339D0670}" srcOrd="3" destOrd="0" parTransId="{F15D4C6F-3177-4BA6-A3BA-51E005AD9D9B}" sibTransId="{C99B83D5-6044-4610-BC53-41DD54312242}"/>
    <dgm:cxn modelId="{3B1140BC-813F-458E-9205-365AF56DBDCF}" srcId="{B152FB0D-01E1-42B9-9CA1-A73AF55C61B4}" destId="{5885985B-06C4-493B-BD45-8EA508934904}" srcOrd="0" destOrd="0" parTransId="{0C244283-9F5E-4CBC-83E8-2B650CA2AECE}" sibTransId="{7C94AA36-80AB-40F8-9E49-5C5E1B73FF47}"/>
    <dgm:cxn modelId="{FD4C38BF-64AC-4107-BB9F-471728AD18EE}" srcId="{F8C7BA09-EC71-465E-8C6F-262F01EA6FAD}" destId="{76826883-BDCD-422F-BD1F-85F67B9BA398}" srcOrd="0" destOrd="0" parTransId="{A066DB82-86A2-4E64-82EC-83CC2C5146B5}" sibTransId="{96C03296-E751-47AE-A7B9-319B9516803B}"/>
    <dgm:cxn modelId="{57FADABF-33F2-4235-9395-E59D277B02AB}" srcId="{06205345-D208-405F-BA1B-B0710C0F9230}" destId="{41ECF91A-094D-431A-8118-364B5725AC34}" srcOrd="0" destOrd="0" parTransId="{772A44DF-E192-4AC7-BC27-87865E3A81A1}" sibTransId="{188BE285-B77E-4185-AE10-C1F860F91ECA}"/>
    <dgm:cxn modelId="{E3856EC2-6E9A-41AD-B252-C86D361B4623}" srcId="{6AE332A3-86AD-4E2F-94D8-7183C6899F18}" destId="{31E740EF-2B49-4A37-85CA-CF26A25990B6}" srcOrd="1" destOrd="0" parTransId="{D1ED2935-AF26-4FFA-8BF2-F68B17DC9FC8}" sibTransId="{44CD6D15-A122-4DCD-89F4-D2C564393573}"/>
    <dgm:cxn modelId="{78B2F2C7-B5D6-494F-AC72-B4F089D68E2A}" srcId="{6AE332A3-86AD-4E2F-94D8-7183C6899F18}" destId="{06205345-D208-405F-BA1B-B0710C0F9230}" srcOrd="6" destOrd="0" parTransId="{7CF4B1DD-8807-4015-B853-879B145EA4B3}" sibTransId="{779EB65C-3FCB-4892-B587-8A110B91FB55}"/>
    <dgm:cxn modelId="{3F234DC9-5C55-42D8-AF4B-7398877B9537}" type="presOf" srcId="{5885985B-06C4-493B-BD45-8EA508934904}" destId="{C31C1338-3C80-404C-A18D-2FBE3F605523}" srcOrd="0" destOrd="0" presId="urn:microsoft.com/office/officeart/2011/layout/TabList"/>
    <dgm:cxn modelId="{EDAB3CCA-6B97-415E-88FC-760B92461C25}" srcId="{9102E266-503E-4BCF-A542-A4FD339D0670}" destId="{B38FE966-0B96-4B23-8F35-133A60D46F24}" srcOrd="0" destOrd="0" parTransId="{657A69D8-2883-4A67-8B84-E0C8F880CAD5}" sibTransId="{9463CDDA-516A-416B-8A16-9875E3E0B65B}"/>
    <dgm:cxn modelId="{3F989CD0-CDEC-44FC-9FD4-2702CF096B20}" type="presOf" srcId="{06205345-D208-405F-BA1B-B0710C0F9230}" destId="{49E47AD9-8B61-4973-A891-596BE54A3EB6}" srcOrd="0" destOrd="0" presId="urn:microsoft.com/office/officeart/2011/layout/TabList"/>
    <dgm:cxn modelId="{EF4AE5D4-1938-47C0-B0B8-184ABFCBA6B2}" type="presOf" srcId="{22B3AD54-51CF-4636-AE4E-E5A207616C16}" destId="{7B62C132-B4C6-440C-8DF3-6A40268109ED}" srcOrd="0" destOrd="0" presId="urn:microsoft.com/office/officeart/2011/layout/TabList"/>
    <dgm:cxn modelId="{FE3BD1E0-9CB5-4B62-9B4E-4E3D7A45D8D1}" type="presOf" srcId="{58B159AA-72C3-4385-A54E-B21E477AE9A5}" destId="{64DB3C94-94D3-4229-B201-8746C230FA36}" srcOrd="0" destOrd="0" presId="urn:microsoft.com/office/officeart/2011/layout/TabList"/>
    <dgm:cxn modelId="{34B82BEA-6AB9-47AB-8117-81928D5FA899}" type="presOf" srcId="{41ECF91A-094D-431A-8118-364B5725AC34}" destId="{2D348799-5D6B-4816-A667-6150537622F2}" srcOrd="0" destOrd="0" presId="urn:microsoft.com/office/officeart/2011/layout/TabList"/>
    <dgm:cxn modelId="{E2510CEB-2E69-42B6-938E-468521B2E85D}" srcId="{22B3AD54-51CF-4636-AE4E-E5A207616C16}" destId="{58B159AA-72C3-4385-A54E-B21E477AE9A5}" srcOrd="0" destOrd="0" parTransId="{8883EBA9-2B20-48F1-8B17-87286482EF9A}" sibTransId="{D6F36E54-CF17-4121-B77B-495C7377EBAC}"/>
    <dgm:cxn modelId="{EFB861F2-D156-46B8-9CE9-A73853AF83E2}" type="presOf" srcId="{76826883-BDCD-422F-BD1F-85F67B9BA398}" destId="{E4D7C1C5-609E-43E4-8545-BE4B361EA212}" srcOrd="0" destOrd="0" presId="urn:microsoft.com/office/officeart/2011/layout/TabList"/>
    <dgm:cxn modelId="{83603C36-DEF5-400D-BC32-4351DFE2854D}" type="presParOf" srcId="{9656033D-F44C-4968-AAB0-DB7CE41D39E6}" destId="{6C202EF6-1198-41DC-9740-0E78F699CC24}" srcOrd="0" destOrd="0" presId="urn:microsoft.com/office/officeart/2011/layout/TabList"/>
    <dgm:cxn modelId="{B4877688-EEA1-4B5C-81C1-3279F9DB1EE6}" type="presParOf" srcId="{6C202EF6-1198-41DC-9740-0E78F699CC24}" destId="{64DB3C94-94D3-4229-B201-8746C230FA36}" srcOrd="0" destOrd="0" presId="urn:microsoft.com/office/officeart/2011/layout/TabList"/>
    <dgm:cxn modelId="{F6F030AE-F01E-4863-8270-4E42D35C26CD}" type="presParOf" srcId="{6C202EF6-1198-41DC-9740-0E78F699CC24}" destId="{7B62C132-B4C6-440C-8DF3-6A40268109ED}" srcOrd="1" destOrd="0" presId="urn:microsoft.com/office/officeart/2011/layout/TabList"/>
    <dgm:cxn modelId="{210484DC-B052-47D9-8A63-B770A8B3BC9A}" type="presParOf" srcId="{6C202EF6-1198-41DC-9740-0E78F699CC24}" destId="{66D7A050-098A-43F3-8E69-3B2D933E490D}" srcOrd="2" destOrd="0" presId="urn:microsoft.com/office/officeart/2011/layout/TabList"/>
    <dgm:cxn modelId="{804BE754-3F07-48F4-A9E5-704D1B8C5D9E}" type="presParOf" srcId="{9656033D-F44C-4968-AAB0-DB7CE41D39E6}" destId="{104F70D5-8410-4C2B-8CE1-57E48E55D4CE}" srcOrd="1" destOrd="0" presId="urn:microsoft.com/office/officeart/2011/layout/TabList"/>
    <dgm:cxn modelId="{974BD02E-A083-4459-827B-F70964EB26E9}" type="presParOf" srcId="{9656033D-F44C-4968-AAB0-DB7CE41D39E6}" destId="{6FBD8AF2-CF08-401E-836E-2F2821061316}" srcOrd="2" destOrd="0" presId="urn:microsoft.com/office/officeart/2011/layout/TabList"/>
    <dgm:cxn modelId="{D4DFB2DD-5504-4BEF-B0B9-D5328DDEC3C1}" type="presParOf" srcId="{6FBD8AF2-CF08-401E-836E-2F2821061316}" destId="{68F5D1DE-9C58-4CDB-81BE-5E0201A72940}" srcOrd="0" destOrd="0" presId="urn:microsoft.com/office/officeart/2011/layout/TabList"/>
    <dgm:cxn modelId="{FF46C50D-9CDF-4A86-8040-43F1528179E6}" type="presParOf" srcId="{6FBD8AF2-CF08-401E-836E-2F2821061316}" destId="{C46A922C-F8F0-4DB5-9681-8CD3E0FB4F94}" srcOrd="1" destOrd="0" presId="urn:microsoft.com/office/officeart/2011/layout/TabList"/>
    <dgm:cxn modelId="{02FF1A22-8BE0-476F-ADED-8D83CDC7B3E1}" type="presParOf" srcId="{6FBD8AF2-CF08-401E-836E-2F2821061316}" destId="{C7220676-2779-4403-9EC2-D14C4DEE7AC9}" srcOrd="2" destOrd="0" presId="urn:microsoft.com/office/officeart/2011/layout/TabList"/>
    <dgm:cxn modelId="{9DA3C59E-C392-4207-9BA4-FAFB461B931B}" type="presParOf" srcId="{9656033D-F44C-4968-AAB0-DB7CE41D39E6}" destId="{1AECEDC1-5861-4E31-9499-D4E3400FDACB}" srcOrd="3" destOrd="0" presId="urn:microsoft.com/office/officeart/2011/layout/TabList"/>
    <dgm:cxn modelId="{C46692C9-BA23-4BD9-BBD6-4DC1EE0A7267}" type="presParOf" srcId="{9656033D-F44C-4968-AAB0-DB7CE41D39E6}" destId="{C05BAD10-614C-4D44-995B-F62D6422C763}" srcOrd="4" destOrd="0" presId="urn:microsoft.com/office/officeart/2011/layout/TabList"/>
    <dgm:cxn modelId="{3EE37914-4BE4-4836-9814-C26FCDDFC923}" type="presParOf" srcId="{C05BAD10-614C-4D44-995B-F62D6422C763}" destId="{E4D7C1C5-609E-43E4-8545-BE4B361EA212}" srcOrd="0" destOrd="0" presId="urn:microsoft.com/office/officeart/2011/layout/TabList"/>
    <dgm:cxn modelId="{EA5D96F5-389A-433D-B899-178E724144E6}" type="presParOf" srcId="{C05BAD10-614C-4D44-995B-F62D6422C763}" destId="{C344F684-1203-498B-B751-E91E6B4BC086}" srcOrd="1" destOrd="0" presId="urn:microsoft.com/office/officeart/2011/layout/TabList"/>
    <dgm:cxn modelId="{CE7F2B88-D3B3-4CBD-A228-DB581EBD7A8F}" type="presParOf" srcId="{C05BAD10-614C-4D44-995B-F62D6422C763}" destId="{97903B37-3BB4-4F7D-905D-E8C3BBBCCE2B}" srcOrd="2" destOrd="0" presId="urn:microsoft.com/office/officeart/2011/layout/TabList"/>
    <dgm:cxn modelId="{930365A1-5E70-4D8A-8FC8-63A498B6417A}" type="presParOf" srcId="{9656033D-F44C-4968-AAB0-DB7CE41D39E6}" destId="{29E79509-A8A1-4F88-B5BD-376D2FCBB578}" srcOrd="5" destOrd="0" presId="urn:microsoft.com/office/officeart/2011/layout/TabList"/>
    <dgm:cxn modelId="{3E051B10-C50C-40F6-8466-2DD21F8B1ECC}" type="presParOf" srcId="{9656033D-F44C-4968-AAB0-DB7CE41D39E6}" destId="{44B54A3D-59FC-4CFF-8103-655ED40ABB31}" srcOrd="6" destOrd="0" presId="urn:microsoft.com/office/officeart/2011/layout/TabList"/>
    <dgm:cxn modelId="{30FC55B6-E275-4318-9978-0BC29744F09E}" type="presParOf" srcId="{44B54A3D-59FC-4CFF-8103-655ED40ABB31}" destId="{2055882B-96A7-48DF-ADE5-539050D91E50}" srcOrd="0" destOrd="0" presId="urn:microsoft.com/office/officeart/2011/layout/TabList"/>
    <dgm:cxn modelId="{73FF5C24-A6BD-4E72-AE97-3AB266E89067}" type="presParOf" srcId="{44B54A3D-59FC-4CFF-8103-655ED40ABB31}" destId="{C2D50D4A-9414-4773-8600-CD96CE729B9C}" srcOrd="1" destOrd="0" presId="urn:microsoft.com/office/officeart/2011/layout/TabList"/>
    <dgm:cxn modelId="{CFA4C24A-4A7E-455A-9FA5-DF9E005D1452}" type="presParOf" srcId="{44B54A3D-59FC-4CFF-8103-655ED40ABB31}" destId="{A76B0654-1904-4A7D-9294-5660F688BFD9}" srcOrd="2" destOrd="0" presId="urn:microsoft.com/office/officeart/2011/layout/TabList"/>
    <dgm:cxn modelId="{3169B7BA-7B20-4FE0-BDEA-3C45F6074E68}" type="presParOf" srcId="{9656033D-F44C-4968-AAB0-DB7CE41D39E6}" destId="{5C102ABA-E825-4486-A120-E3E447F3C107}" srcOrd="7" destOrd="0" presId="urn:microsoft.com/office/officeart/2011/layout/TabList"/>
    <dgm:cxn modelId="{BEF3335F-B5C2-4BB5-8D0A-0B7786AD0FFB}" type="presParOf" srcId="{9656033D-F44C-4968-AAB0-DB7CE41D39E6}" destId="{9997B544-7E27-49BA-A5B5-F09575828460}" srcOrd="8" destOrd="0" presId="urn:microsoft.com/office/officeart/2011/layout/TabList"/>
    <dgm:cxn modelId="{90847B9B-3D15-44D0-80BD-B090A30BD1E7}" type="presParOf" srcId="{9997B544-7E27-49BA-A5B5-F09575828460}" destId="{C31C1338-3C80-404C-A18D-2FBE3F605523}" srcOrd="0" destOrd="0" presId="urn:microsoft.com/office/officeart/2011/layout/TabList"/>
    <dgm:cxn modelId="{45A3FB45-62B6-4AF2-A05A-484EC5683DB5}" type="presParOf" srcId="{9997B544-7E27-49BA-A5B5-F09575828460}" destId="{A537BB9C-62AD-47F4-A7C6-F6BA46B37C2B}" srcOrd="1" destOrd="0" presId="urn:microsoft.com/office/officeart/2011/layout/TabList"/>
    <dgm:cxn modelId="{CAE4BB6E-723E-457C-9536-4DC2B378CA33}" type="presParOf" srcId="{9997B544-7E27-49BA-A5B5-F09575828460}" destId="{58DCBF7C-0FCF-42C4-96DD-BD9EE1EBC0AF}" srcOrd="2" destOrd="0" presId="urn:microsoft.com/office/officeart/2011/layout/TabList"/>
    <dgm:cxn modelId="{08282045-28F2-4D29-8C2A-284DDB846A58}" type="presParOf" srcId="{9656033D-F44C-4968-AAB0-DB7CE41D39E6}" destId="{971F0902-8D92-40C5-9772-6CBAA8B96DC3}" srcOrd="9" destOrd="0" presId="urn:microsoft.com/office/officeart/2011/layout/TabList"/>
    <dgm:cxn modelId="{8CEDCA69-DD1E-4499-833E-4E3DB5C8F367}" type="presParOf" srcId="{9656033D-F44C-4968-AAB0-DB7CE41D39E6}" destId="{8CEBCB4D-46F5-4DEF-B1D6-33E4DAC9487D}" srcOrd="10" destOrd="0" presId="urn:microsoft.com/office/officeart/2011/layout/TabList"/>
    <dgm:cxn modelId="{92D45249-8E39-4A02-8613-553E85A4D4AD}" type="presParOf" srcId="{8CEBCB4D-46F5-4DEF-B1D6-33E4DAC9487D}" destId="{8F9E139A-82B3-48C8-8661-BD6E361363A0}" srcOrd="0" destOrd="0" presId="urn:microsoft.com/office/officeart/2011/layout/TabList"/>
    <dgm:cxn modelId="{C6562E79-94E1-4C22-97DF-14F01CF58654}" type="presParOf" srcId="{8CEBCB4D-46F5-4DEF-B1D6-33E4DAC9487D}" destId="{F7B45C39-161B-47F8-B510-EFD24C02AE21}" srcOrd="1" destOrd="0" presId="urn:microsoft.com/office/officeart/2011/layout/TabList"/>
    <dgm:cxn modelId="{719F07D1-2080-4F12-85CA-DEC4BB5C0A81}" type="presParOf" srcId="{8CEBCB4D-46F5-4DEF-B1D6-33E4DAC9487D}" destId="{F4AF3761-F74C-4A11-A481-80354DD05F4B}" srcOrd="2" destOrd="0" presId="urn:microsoft.com/office/officeart/2011/layout/TabList"/>
    <dgm:cxn modelId="{717D3CB3-5978-47BA-AACA-98A360F252F7}" type="presParOf" srcId="{9656033D-F44C-4968-AAB0-DB7CE41D39E6}" destId="{0B2E05D8-074A-4D93-8A33-1EA380519CB4}" srcOrd="11" destOrd="0" presId="urn:microsoft.com/office/officeart/2011/layout/TabList"/>
    <dgm:cxn modelId="{A65A1718-3C08-456E-8C81-DC46CFD5720B}" type="presParOf" srcId="{9656033D-F44C-4968-AAB0-DB7CE41D39E6}" destId="{C7CF4B68-5D37-47DD-ACB0-F137ABB95EC5}" srcOrd="12" destOrd="0" presId="urn:microsoft.com/office/officeart/2011/layout/TabList"/>
    <dgm:cxn modelId="{8946C003-CF21-4235-9079-F8A96AEECD76}" type="presParOf" srcId="{C7CF4B68-5D37-47DD-ACB0-F137ABB95EC5}" destId="{2D348799-5D6B-4816-A667-6150537622F2}" srcOrd="0" destOrd="0" presId="urn:microsoft.com/office/officeart/2011/layout/TabList"/>
    <dgm:cxn modelId="{AAA3C170-B071-46B5-A0AB-C0E8F8000677}" type="presParOf" srcId="{C7CF4B68-5D37-47DD-ACB0-F137ABB95EC5}" destId="{49E47AD9-8B61-4973-A891-596BE54A3EB6}" srcOrd="1" destOrd="0" presId="urn:microsoft.com/office/officeart/2011/layout/TabList"/>
    <dgm:cxn modelId="{B4C6D4DD-7DD4-4CE1-B0A3-622B873BB2C2}" type="presParOf" srcId="{C7CF4B68-5D37-47DD-ACB0-F137ABB95EC5}" destId="{E078D7FD-47B5-422A-B8CF-CC795D8E277F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D73CA1-FB32-4AB3-AB9C-5DAF3546E4D1}" type="doc">
      <dgm:prSet loTypeId="urn:microsoft.com/office/officeart/2005/8/layout/radial6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90E4611C-4546-49A0-A244-E8F685463186}">
      <dgm:prSet phldrT="[Text]"/>
      <dgm:spPr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592" b="90986" l="3721" r="94651">
                        <a14:foregroundMark x1="30349" y1="9577" x2="50814" y2="7183"/>
                        <a14:foregroundMark x1="50814" y1="7183" x2="63140" y2="8028"/>
                        <a14:foregroundMark x1="63140" y1="8028" x2="58605" y2="13099"/>
                        <a14:foregroundMark x1="58605" y1="13099" x2="33721" y2="13239"/>
                        <a14:foregroundMark x1="33721" y1="13239" x2="31744" y2="8732"/>
                        <a14:foregroundMark x1="93236" y1="74557" x2="95233" y2="77183"/>
                        <a14:foregroundMark x1="91163" y1="71831" x2="92543" y2="73646"/>
                        <a14:foregroundMark x1="95233" y1="77183" x2="89535" y2="82394"/>
                        <a14:foregroundMark x1="89535" y1="82394" x2="87674" y2="74930"/>
                        <a14:foregroundMark x1="87674" y1="74930" x2="91279" y2="70563"/>
                        <a14:foregroundMark x1="9070" y1="63944" x2="3721" y2="70845"/>
                        <a14:foregroundMark x1="3721" y1="70845" x2="10349" y2="76479"/>
                        <a14:foregroundMark x1="10349" y1="76479" x2="11395" y2="76620"/>
                        <a14:foregroundMark x1="93602" y1="77338" x2="92674" y2="82958"/>
                        <a14:foregroundMark x1="93953" y1="75211" x2="93602" y2="77335"/>
                        <a14:foregroundMark x1="92674" y1="82958" x2="92674" y2="82958"/>
                        <a14:foregroundMark x1="64651" y1="91831" x2="20581" y2="90986"/>
                        <a14:foregroundMark x1="20581" y1="90986" x2="20000" y2="90563"/>
                        <a14:foregroundMark x1="3721" y1="70563" x2="4302" y2="68028"/>
                        <a14:foregroundMark x1="91977" y1="73944" x2="94651" y2="76338"/>
                        <a14:foregroundMark x1="92907" y1="74366" x2="92209" y2="74366"/>
                        <a14:foregroundMark x1="91279" y1="72535" x2="93605" y2="7464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r>
            <a:rPr lang="en-US" dirty="0"/>
            <a:t>DB</a:t>
          </a:r>
          <a:endParaRPr lang="en-IN" dirty="0"/>
        </a:p>
      </dgm:t>
    </dgm:pt>
    <dgm:pt modelId="{06CDC18C-8506-4F9E-95E7-48D70C2F0FD2}" type="parTrans" cxnId="{EDCB10A2-96E5-4D49-A7E5-CDBA6344D12B}">
      <dgm:prSet/>
      <dgm:spPr/>
      <dgm:t>
        <a:bodyPr/>
        <a:lstStyle/>
        <a:p>
          <a:endParaRPr lang="en-IN"/>
        </a:p>
      </dgm:t>
    </dgm:pt>
    <dgm:pt modelId="{AFC47899-83AE-4B44-932D-8DF56B93D8A3}" type="sibTrans" cxnId="{EDCB10A2-96E5-4D49-A7E5-CDBA6344D12B}">
      <dgm:prSet/>
      <dgm:spPr/>
      <dgm:t>
        <a:bodyPr/>
        <a:lstStyle/>
        <a:p>
          <a:endParaRPr lang="en-IN"/>
        </a:p>
      </dgm:t>
    </dgm:pt>
    <dgm:pt modelId="{AE0BD3EC-06BC-4D21-9454-CCFACE372B20}">
      <dgm:prSet phldrT="[Text]"/>
      <dgm:spPr/>
      <dgm:t>
        <a:bodyPr/>
        <a:lstStyle/>
        <a:p>
          <a:r>
            <a:rPr lang="en-US" dirty="0"/>
            <a:t>FACULTY</a:t>
          </a:r>
          <a:endParaRPr lang="en-IN" dirty="0"/>
        </a:p>
      </dgm:t>
    </dgm:pt>
    <dgm:pt modelId="{3B0F0447-C6A6-4257-B820-9A4176188589}" type="parTrans" cxnId="{ADF5D298-330E-477C-8BD1-9B0C3B118A78}">
      <dgm:prSet/>
      <dgm:spPr/>
      <dgm:t>
        <a:bodyPr/>
        <a:lstStyle/>
        <a:p>
          <a:endParaRPr lang="en-IN"/>
        </a:p>
      </dgm:t>
    </dgm:pt>
    <dgm:pt modelId="{0E1A2D2B-AB3F-4287-B118-CBACDBC1F358}" type="sibTrans" cxnId="{ADF5D298-330E-477C-8BD1-9B0C3B118A78}">
      <dgm:prSet/>
      <dgm:spPr/>
      <dgm:t>
        <a:bodyPr/>
        <a:lstStyle/>
        <a:p>
          <a:endParaRPr lang="en-IN"/>
        </a:p>
      </dgm:t>
    </dgm:pt>
    <dgm:pt modelId="{18F44C49-22B8-4444-B8B9-23054E70A61A}">
      <dgm:prSet phldrT="[Text]"/>
      <dgm:spPr/>
      <dgm:t>
        <a:bodyPr/>
        <a:lstStyle/>
        <a:p>
          <a:r>
            <a:rPr lang="en-US" dirty="0"/>
            <a:t>STUDENTS</a:t>
          </a:r>
          <a:endParaRPr lang="en-IN" dirty="0"/>
        </a:p>
      </dgm:t>
    </dgm:pt>
    <dgm:pt modelId="{D655B41E-EF3A-4B52-AFAE-DC06ACD00620}" type="parTrans" cxnId="{079E0E87-4B63-4829-87D9-F1F15B9A4880}">
      <dgm:prSet/>
      <dgm:spPr/>
      <dgm:t>
        <a:bodyPr/>
        <a:lstStyle/>
        <a:p>
          <a:endParaRPr lang="en-IN"/>
        </a:p>
      </dgm:t>
    </dgm:pt>
    <dgm:pt modelId="{EADCD0E4-9320-4820-B6DF-18D474F65AF2}" type="sibTrans" cxnId="{079E0E87-4B63-4829-87D9-F1F15B9A4880}">
      <dgm:prSet/>
      <dgm:spPr/>
      <dgm:t>
        <a:bodyPr/>
        <a:lstStyle/>
        <a:p>
          <a:endParaRPr lang="en-IN"/>
        </a:p>
      </dgm:t>
    </dgm:pt>
    <dgm:pt modelId="{B7894542-0ADB-4C83-9E47-3A64D70AB8F9}">
      <dgm:prSet phldrT="[Text]"/>
      <dgm:spPr/>
      <dgm:t>
        <a:bodyPr/>
        <a:lstStyle/>
        <a:p>
          <a:r>
            <a:rPr lang="en-US" dirty="0"/>
            <a:t>REQUEST LIST</a:t>
          </a:r>
          <a:endParaRPr lang="en-IN" dirty="0"/>
        </a:p>
      </dgm:t>
    </dgm:pt>
    <dgm:pt modelId="{AA4B7F12-1366-4F7C-9087-B0486C602AD6}" type="parTrans" cxnId="{9F93AB30-3CE3-4C65-9FE7-4061BFD53AEB}">
      <dgm:prSet/>
      <dgm:spPr/>
      <dgm:t>
        <a:bodyPr/>
        <a:lstStyle/>
        <a:p>
          <a:endParaRPr lang="en-IN"/>
        </a:p>
      </dgm:t>
    </dgm:pt>
    <dgm:pt modelId="{7E96AAA9-2806-4303-A260-33C2E5DD7930}" type="sibTrans" cxnId="{9F93AB30-3CE3-4C65-9FE7-4061BFD53AEB}">
      <dgm:prSet/>
      <dgm:spPr/>
      <dgm:t>
        <a:bodyPr/>
        <a:lstStyle/>
        <a:p>
          <a:endParaRPr lang="en-IN"/>
        </a:p>
      </dgm:t>
    </dgm:pt>
    <dgm:pt modelId="{0F34DE25-EBFF-4419-B60A-B0932BE5118D}">
      <dgm:prSet phldrT="[Text]"/>
      <dgm:spPr/>
      <dgm:t>
        <a:bodyPr/>
        <a:lstStyle/>
        <a:p>
          <a:r>
            <a:rPr lang="en-US" dirty="0"/>
            <a:t>BORROW BOOKS</a:t>
          </a:r>
          <a:endParaRPr lang="en-IN" dirty="0"/>
        </a:p>
      </dgm:t>
    </dgm:pt>
    <dgm:pt modelId="{62905DA1-39DD-4B97-81E0-6B417069AFB4}" type="parTrans" cxnId="{E8500862-6BF8-411D-9E1C-2B806A0A1D89}">
      <dgm:prSet/>
      <dgm:spPr/>
      <dgm:t>
        <a:bodyPr/>
        <a:lstStyle/>
        <a:p>
          <a:endParaRPr lang="en-IN"/>
        </a:p>
      </dgm:t>
    </dgm:pt>
    <dgm:pt modelId="{A26A5C1B-63F7-488A-902B-33958E7A4B6B}" type="sibTrans" cxnId="{E8500862-6BF8-411D-9E1C-2B806A0A1D89}">
      <dgm:prSet/>
      <dgm:spPr/>
      <dgm:t>
        <a:bodyPr/>
        <a:lstStyle/>
        <a:p>
          <a:endParaRPr lang="en-IN"/>
        </a:p>
      </dgm:t>
    </dgm:pt>
    <dgm:pt modelId="{8A99B11A-05A0-4C02-A27E-4ACE8A7FF013}">
      <dgm:prSet phldrT="[Text]"/>
      <dgm:spPr/>
      <dgm:t>
        <a:bodyPr/>
        <a:lstStyle/>
        <a:p>
          <a:r>
            <a:rPr lang="en-US" dirty="0"/>
            <a:t>MASTER BOOKS</a:t>
          </a:r>
          <a:endParaRPr lang="en-IN" dirty="0"/>
        </a:p>
      </dgm:t>
    </dgm:pt>
    <dgm:pt modelId="{6D55CBEB-5192-4398-848D-69E33FF132FB}" type="sibTrans" cxnId="{851946FA-E55A-45E7-A7DE-65EB92887B86}">
      <dgm:prSet/>
      <dgm:spPr/>
      <dgm:t>
        <a:bodyPr/>
        <a:lstStyle/>
        <a:p>
          <a:endParaRPr lang="en-IN"/>
        </a:p>
      </dgm:t>
    </dgm:pt>
    <dgm:pt modelId="{F4EF5232-2E79-4994-9213-2D92271A9DC7}" type="parTrans" cxnId="{851946FA-E55A-45E7-A7DE-65EB92887B86}">
      <dgm:prSet/>
      <dgm:spPr/>
      <dgm:t>
        <a:bodyPr/>
        <a:lstStyle/>
        <a:p>
          <a:endParaRPr lang="en-IN"/>
        </a:p>
      </dgm:t>
    </dgm:pt>
    <dgm:pt modelId="{56A95BCF-36FC-47D6-93F5-7843794E6286}" type="pres">
      <dgm:prSet presAssocID="{BDD73CA1-FB32-4AB3-AB9C-5DAF3546E4D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4E637B5-9B2A-435B-85A9-2759F9EC046C}" type="pres">
      <dgm:prSet presAssocID="{90E4611C-4546-49A0-A244-E8F685463186}" presName="centerShape" presStyleLbl="node0" presStyleIdx="0" presStyleCnt="1"/>
      <dgm:spPr/>
    </dgm:pt>
    <dgm:pt modelId="{77B8DA28-84A0-4163-84B6-2220282D6177}" type="pres">
      <dgm:prSet presAssocID="{B7894542-0ADB-4C83-9E47-3A64D70AB8F9}" presName="node" presStyleLbl="node1" presStyleIdx="0" presStyleCnt="5">
        <dgm:presLayoutVars>
          <dgm:bulletEnabled val="1"/>
        </dgm:presLayoutVars>
      </dgm:prSet>
      <dgm:spPr/>
    </dgm:pt>
    <dgm:pt modelId="{EEAA339F-A37B-49BA-AABC-FD706217BD8C}" type="pres">
      <dgm:prSet presAssocID="{B7894542-0ADB-4C83-9E47-3A64D70AB8F9}" presName="dummy" presStyleCnt="0"/>
      <dgm:spPr/>
    </dgm:pt>
    <dgm:pt modelId="{71B94AD2-466D-46AE-A8D2-FF624A1CA736}" type="pres">
      <dgm:prSet presAssocID="{7E96AAA9-2806-4303-A260-33C2E5DD7930}" presName="sibTrans" presStyleLbl="sibTrans2D1" presStyleIdx="0" presStyleCnt="5"/>
      <dgm:spPr/>
    </dgm:pt>
    <dgm:pt modelId="{A4F4BA6D-2871-4198-AF66-C4CBE23B4EDD}" type="pres">
      <dgm:prSet presAssocID="{AE0BD3EC-06BC-4D21-9454-CCFACE372B20}" presName="node" presStyleLbl="node1" presStyleIdx="1" presStyleCnt="5">
        <dgm:presLayoutVars>
          <dgm:bulletEnabled val="1"/>
        </dgm:presLayoutVars>
      </dgm:prSet>
      <dgm:spPr/>
    </dgm:pt>
    <dgm:pt modelId="{E4B700B0-9AAA-4FB5-9EA7-81F70D2D65F0}" type="pres">
      <dgm:prSet presAssocID="{AE0BD3EC-06BC-4D21-9454-CCFACE372B20}" presName="dummy" presStyleCnt="0"/>
      <dgm:spPr/>
    </dgm:pt>
    <dgm:pt modelId="{8BA7D838-B3CF-40D4-9514-D6196864D0F0}" type="pres">
      <dgm:prSet presAssocID="{0E1A2D2B-AB3F-4287-B118-CBACDBC1F358}" presName="sibTrans" presStyleLbl="sibTrans2D1" presStyleIdx="1" presStyleCnt="5"/>
      <dgm:spPr/>
    </dgm:pt>
    <dgm:pt modelId="{DEB822F6-A637-427C-B070-1FB9C7E2C3C6}" type="pres">
      <dgm:prSet presAssocID="{18F44C49-22B8-4444-B8B9-23054E70A61A}" presName="node" presStyleLbl="node1" presStyleIdx="2" presStyleCnt="5">
        <dgm:presLayoutVars>
          <dgm:bulletEnabled val="1"/>
        </dgm:presLayoutVars>
      </dgm:prSet>
      <dgm:spPr/>
    </dgm:pt>
    <dgm:pt modelId="{3B68E08E-6427-4782-B3F1-46B53D54D432}" type="pres">
      <dgm:prSet presAssocID="{18F44C49-22B8-4444-B8B9-23054E70A61A}" presName="dummy" presStyleCnt="0"/>
      <dgm:spPr/>
    </dgm:pt>
    <dgm:pt modelId="{150CE5F6-B2B9-4E62-9949-313B672E2115}" type="pres">
      <dgm:prSet presAssocID="{EADCD0E4-9320-4820-B6DF-18D474F65AF2}" presName="sibTrans" presStyleLbl="sibTrans2D1" presStyleIdx="2" presStyleCnt="5"/>
      <dgm:spPr/>
    </dgm:pt>
    <dgm:pt modelId="{D2B529D0-EF45-4126-A02A-F24EB3F48198}" type="pres">
      <dgm:prSet presAssocID="{0F34DE25-EBFF-4419-B60A-B0932BE5118D}" presName="node" presStyleLbl="node1" presStyleIdx="3" presStyleCnt="5">
        <dgm:presLayoutVars>
          <dgm:bulletEnabled val="1"/>
        </dgm:presLayoutVars>
      </dgm:prSet>
      <dgm:spPr/>
    </dgm:pt>
    <dgm:pt modelId="{FA81D8C9-8FAA-46DA-AAD7-81B9C4333A10}" type="pres">
      <dgm:prSet presAssocID="{0F34DE25-EBFF-4419-B60A-B0932BE5118D}" presName="dummy" presStyleCnt="0"/>
      <dgm:spPr/>
    </dgm:pt>
    <dgm:pt modelId="{8A19B526-7165-4CBA-826F-DE3728DD5802}" type="pres">
      <dgm:prSet presAssocID="{A26A5C1B-63F7-488A-902B-33958E7A4B6B}" presName="sibTrans" presStyleLbl="sibTrans2D1" presStyleIdx="3" presStyleCnt="5"/>
      <dgm:spPr/>
    </dgm:pt>
    <dgm:pt modelId="{78BA8753-CD51-4179-9DF9-0DE012BA2ECF}" type="pres">
      <dgm:prSet presAssocID="{8A99B11A-05A0-4C02-A27E-4ACE8A7FF013}" presName="node" presStyleLbl="node1" presStyleIdx="4" presStyleCnt="5">
        <dgm:presLayoutVars>
          <dgm:bulletEnabled val="1"/>
        </dgm:presLayoutVars>
      </dgm:prSet>
      <dgm:spPr/>
    </dgm:pt>
    <dgm:pt modelId="{1C79DB08-22EA-4007-8844-EDD9ED07DFD5}" type="pres">
      <dgm:prSet presAssocID="{8A99B11A-05A0-4C02-A27E-4ACE8A7FF013}" presName="dummy" presStyleCnt="0"/>
      <dgm:spPr/>
    </dgm:pt>
    <dgm:pt modelId="{70A6461E-62EA-4765-BC69-257018971180}" type="pres">
      <dgm:prSet presAssocID="{6D55CBEB-5192-4398-848D-69E33FF132FB}" presName="sibTrans" presStyleLbl="sibTrans2D1" presStyleIdx="4" presStyleCnt="5"/>
      <dgm:spPr/>
    </dgm:pt>
  </dgm:ptLst>
  <dgm:cxnLst>
    <dgm:cxn modelId="{95B1BC0F-0DA5-4B64-93AE-97BA0671A145}" type="presOf" srcId="{7E96AAA9-2806-4303-A260-33C2E5DD7930}" destId="{71B94AD2-466D-46AE-A8D2-FF624A1CA736}" srcOrd="0" destOrd="0" presId="urn:microsoft.com/office/officeart/2005/8/layout/radial6"/>
    <dgm:cxn modelId="{3431AE1E-22FA-4DBD-8677-C27065D67AD2}" type="presOf" srcId="{EADCD0E4-9320-4820-B6DF-18D474F65AF2}" destId="{150CE5F6-B2B9-4E62-9949-313B672E2115}" srcOrd="0" destOrd="0" presId="urn:microsoft.com/office/officeart/2005/8/layout/radial6"/>
    <dgm:cxn modelId="{CC4DFD1E-7696-42DE-B3FB-61B9AE4EEA3F}" type="presOf" srcId="{BDD73CA1-FB32-4AB3-AB9C-5DAF3546E4D1}" destId="{56A95BCF-36FC-47D6-93F5-7843794E6286}" srcOrd="0" destOrd="0" presId="urn:microsoft.com/office/officeart/2005/8/layout/radial6"/>
    <dgm:cxn modelId="{4F8CDF2E-9DF6-421C-AE67-50FE65AA015F}" type="presOf" srcId="{AE0BD3EC-06BC-4D21-9454-CCFACE372B20}" destId="{A4F4BA6D-2871-4198-AF66-C4CBE23B4EDD}" srcOrd="0" destOrd="0" presId="urn:microsoft.com/office/officeart/2005/8/layout/radial6"/>
    <dgm:cxn modelId="{9F93AB30-3CE3-4C65-9FE7-4061BFD53AEB}" srcId="{90E4611C-4546-49A0-A244-E8F685463186}" destId="{B7894542-0ADB-4C83-9E47-3A64D70AB8F9}" srcOrd="0" destOrd="0" parTransId="{AA4B7F12-1366-4F7C-9087-B0486C602AD6}" sibTransId="{7E96AAA9-2806-4303-A260-33C2E5DD7930}"/>
    <dgm:cxn modelId="{AA6AC13F-8031-4F9C-829A-2C11F615A0BC}" type="presOf" srcId="{90E4611C-4546-49A0-A244-E8F685463186}" destId="{A4E637B5-9B2A-435B-85A9-2759F9EC046C}" srcOrd="0" destOrd="0" presId="urn:microsoft.com/office/officeart/2005/8/layout/radial6"/>
    <dgm:cxn modelId="{E8500862-6BF8-411D-9E1C-2B806A0A1D89}" srcId="{90E4611C-4546-49A0-A244-E8F685463186}" destId="{0F34DE25-EBFF-4419-B60A-B0932BE5118D}" srcOrd="3" destOrd="0" parTransId="{62905DA1-39DD-4B97-81E0-6B417069AFB4}" sibTransId="{A26A5C1B-63F7-488A-902B-33958E7A4B6B}"/>
    <dgm:cxn modelId="{079E0E87-4B63-4829-87D9-F1F15B9A4880}" srcId="{90E4611C-4546-49A0-A244-E8F685463186}" destId="{18F44C49-22B8-4444-B8B9-23054E70A61A}" srcOrd="2" destOrd="0" parTransId="{D655B41E-EF3A-4B52-AFAE-DC06ACD00620}" sibTransId="{EADCD0E4-9320-4820-B6DF-18D474F65AF2}"/>
    <dgm:cxn modelId="{BC7B3F87-4F49-4B0A-9381-EDF34D0A03F1}" type="presOf" srcId="{18F44C49-22B8-4444-B8B9-23054E70A61A}" destId="{DEB822F6-A637-427C-B070-1FB9C7E2C3C6}" srcOrd="0" destOrd="0" presId="urn:microsoft.com/office/officeart/2005/8/layout/radial6"/>
    <dgm:cxn modelId="{0F57E487-7BE5-45DD-9245-A88DC5640EF2}" type="presOf" srcId="{0F34DE25-EBFF-4419-B60A-B0932BE5118D}" destId="{D2B529D0-EF45-4126-A02A-F24EB3F48198}" srcOrd="0" destOrd="0" presId="urn:microsoft.com/office/officeart/2005/8/layout/radial6"/>
    <dgm:cxn modelId="{ADF5D298-330E-477C-8BD1-9B0C3B118A78}" srcId="{90E4611C-4546-49A0-A244-E8F685463186}" destId="{AE0BD3EC-06BC-4D21-9454-CCFACE372B20}" srcOrd="1" destOrd="0" parTransId="{3B0F0447-C6A6-4257-B820-9A4176188589}" sibTransId="{0E1A2D2B-AB3F-4287-B118-CBACDBC1F358}"/>
    <dgm:cxn modelId="{EDCB10A2-96E5-4D49-A7E5-CDBA6344D12B}" srcId="{BDD73CA1-FB32-4AB3-AB9C-5DAF3546E4D1}" destId="{90E4611C-4546-49A0-A244-E8F685463186}" srcOrd="0" destOrd="0" parTransId="{06CDC18C-8506-4F9E-95E7-48D70C2F0FD2}" sibTransId="{AFC47899-83AE-4B44-932D-8DF56B93D8A3}"/>
    <dgm:cxn modelId="{508C2DAF-8F34-4F5E-A6C3-06DC597793C1}" type="presOf" srcId="{8A99B11A-05A0-4C02-A27E-4ACE8A7FF013}" destId="{78BA8753-CD51-4179-9DF9-0DE012BA2ECF}" srcOrd="0" destOrd="0" presId="urn:microsoft.com/office/officeart/2005/8/layout/radial6"/>
    <dgm:cxn modelId="{8620F3B3-F545-4C56-B834-C7AE7C78E3BC}" type="presOf" srcId="{A26A5C1B-63F7-488A-902B-33958E7A4B6B}" destId="{8A19B526-7165-4CBA-826F-DE3728DD5802}" srcOrd="0" destOrd="0" presId="urn:microsoft.com/office/officeart/2005/8/layout/radial6"/>
    <dgm:cxn modelId="{6625F9BF-1371-43AD-AA50-13D7BD8A811D}" type="presOf" srcId="{0E1A2D2B-AB3F-4287-B118-CBACDBC1F358}" destId="{8BA7D838-B3CF-40D4-9514-D6196864D0F0}" srcOrd="0" destOrd="0" presId="urn:microsoft.com/office/officeart/2005/8/layout/radial6"/>
    <dgm:cxn modelId="{120194CE-0264-4953-9C18-EA7EB3AE54C6}" type="presOf" srcId="{6D55CBEB-5192-4398-848D-69E33FF132FB}" destId="{70A6461E-62EA-4765-BC69-257018971180}" srcOrd="0" destOrd="0" presId="urn:microsoft.com/office/officeart/2005/8/layout/radial6"/>
    <dgm:cxn modelId="{851946FA-E55A-45E7-A7DE-65EB92887B86}" srcId="{90E4611C-4546-49A0-A244-E8F685463186}" destId="{8A99B11A-05A0-4C02-A27E-4ACE8A7FF013}" srcOrd="4" destOrd="0" parTransId="{F4EF5232-2E79-4994-9213-2D92271A9DC7}" sibTransId="{6D55CBEB-5192-4398-848D-69E33FF132FB}"/>
    <dgm:cxn modelId="{8106F9FC-BBF3-4C1C-89B4-F74FC5BBAE9E}" type="presOf" srcId="{B7894542-0ADB-4C83-9E47-3A64D70AB8F9}" destId="{77B8DA28-84A0-4163-84B6-2220282D6177}" srcOrd="0" destOrd="0" presId="urn:microsoft.com/office/officeart/2005/8/layout/radial6"/>
    <dgm:cxn modelId="{A0A601E0-472A-485B-8394-8E102463ADB1}" type="presParOf" srcId="{56A95BCF-36FC-47D6-93F5-7843794E6286}" destId="{A4E637B5-9B2A-435B-85A9-2759F9EC046C}" srcOrd="0" destOrd="0" presId="urn:microsoft.com/office/officeart/2005/8/layout/radial6"/>
    <dgm:cxn modelId="{32F3BE35-7B3A-4A84-B023-B5AA149CCA65}" type="presParOf" srcId="{56A95BCF-36FC-47D6-93F5-7843794E6286}" destId="{77B8DA28-84A0-4163-84B6-2220282D6177}" srcOrd="1" destOrd="0" presId="urn:microsoft.com/office/officeart/2005/8/layout/radial6"/>
    <dgm:cxn modelId="{3B93F508-0086-4877-9671-A4E03A8129A2}" type="presParOf" srcId="{56A95BCF-36FC-47D6-93F5-7843794E6286}" destId="{EEAA339F-A37B-49BA-AABC-FD706217BD8C}" srcOrd="2" destOrd="0" presId="urn:microsoft.com/office/officeart/2005/8/layout/radial6"/>
    <dgm:cxn modelId="{56660475-8A4D-4A78-88F8-13CE6BFBDC2F}" type="presParOf" srcId="{56A95BCF-36FC-47D6-93F5-7843794E6286}" destId="{71B94AD2-466D-46AE-A8D2-FF624A1CA736}" srcOrd="3" destOrd="0" presId="urn:microsoft.com/office/officeart/2005/8/layout/radial6"/>
    <dgm:cxn modelId="{EEE1FF22-BA76-40F9-B6CF-5D907DCD96B1}" type="presParOf" srcId="{56A95BCF-36FC-47D6-93F5-7843794E6286}" destId="{A4F4BA6D-2871-4198-AF66-C4CBE23B4EDD}" srcOrd="4" destOrd="0" presId="urn:microsoft.com/office/officeart/2005/8/layout/radial6"/>
    <dgm:cxn modelId="{772CE30F-23BD-4B06-8FAE-0484806A7FE1}" type="presParOf" srcId="{56A95BCF-36FC-47D6-93F5-7843794E6286}" destId="{E4B700B0-9AAA-4FB5-9EA7-81F70D2D65F0}" srcOrd="5" destOrd="0" presId="urn:microsoft.com/office/officeart/2005/8/layout/radial6"/>
    <dgm:cxn modelId="{4D57A75B-FFD6-4710-8C54-2E0FB5631140}" type="presParOf" srcId="{56A95BCF-36FC-47D6-93F5-7843794E6286}" destId="{8BA7D838-B3CF-40D4-9514-D6196864D0F0}" srcOrd="6" destOrd="0" presId="urn:microsoft.com/office/officeart/2005/8/layout/radial6"/>
    <dgm:cxn modelId="{9BC112DA-EB30-4634-929C-01CBB3C61031}" type="presParOf" srcId="{56A95BCF-36FC-47D6-93F5-7843794E6286}" destId="{DEB822F6-A637-427C-B070-1FB9C7E2C3C6}" srcOrd="7" destOrd="0" presId="urn:microsoft.com/office/officeart/2005/8/layout/radial6"/>
    <dgm:cxn modelId="{2CED4927-87FF-48F1-898D-DCAC37F0FE46}" type="presParOf" srcId="{56A95BCF-36FC-47D6-93F5-7843794E6286}" destId="{3B68E08E-6427-4782-B3F1-46B53D54D432}" srcOrd="8" destOrd="0" presId="urn:microsoft.com/office/officeart/2005/8/layout/radial6"/>
    <dgm:cxn modelId="{80A89EB2-CF9D-4CCD-B17B-5EEC1D1A3AF1}" type="presParOf" srcId="{56A95BCF-36FC-47D6-93F5-7843794E6286}" destId="{150CE5F6-B2B9-4E62-9949-313B672E2115}" srcOrd="9" destOrd="0" presId="urn:microsoft.com/office/officeart/2005/8/layout/radial6"/>
    <dgm:cxn modelId="{C840DD5B-465D-4F3F-8153-4F5F4455DF96}" type="presParOf" srcId="{56A95BCF-36FC-47D6-93F5-7843794E6286}" destId="{D2B529D0-EF45-4126-A02A-F24EB3F48198}" srcOrd="10" destOrd="0" presId="urn:microsoft.com/office/officeart/2005/8/layout/radial6"/>
    <dgm:cxn modelId="{C9E5589B-8128-4EC0-BDF1-FDF06CB2F375}" type="presParOf" srcId="{56A95BCF-36FC-47D6-93F5-7843794E6286}" destId="{FA81D8C9-8FAA-46DA-AAD7-81B9C4333A10}" srcOrd="11" destOrd="0" presId="urn:microsoft.com/office/officeart/2005/8/layout/radial6"/>
    <dgm:cxn modelId="{5885A55F-61FC-4D62-88FC-7771146228AA}" type="presParOf" srcId="{56A95BCF-36FC-47D6-93F5-7843794E6286}" destId="{8A19B526-7165-4CBA-826F-DE3728DD5802}" srcOrd="12" destOrd="0" presId="urn:microsoft.com/office/officeart/2005/8/layout/radial6"/>
    <dgm:cxn modelId="{AF6DDAFE-60C1-48C9-A517-864E709B9479}" type="presParOf" srcId="{56A95BCF-36FC-47D6-93F5-7843794E6286}" destId="{78BA8753-CD51-4179-9DF9-0DE012BA2ECF}" srcOrd="13" destOrd="0" presId="urn:microsoft.com/office/officeart/2005/8/layout/radial6"/>
    <dgm:cxn modelId="{A9BC263C-4110-4302-89A0-B0F2D0E1B010}" type="presParOf" srcId="{56A95BCF-36FC-47D6-93F5-7843794E6286}" destId="{1C79DB08-22EA-4007-8844-EDD9ED07DFD5}" srcOrd="14" destOrd="0" presId="urn:microsoft.com/office/officeart/2005/8/layout/radial6"/>
    <dgm:cxn modelId="{D217DA21-4456-4E1E-A6E7-0995A0BAA1DF}" type="presParOf" srcId="{56A95BCF-36FC-47D6-93F5-7843794E6286}" destId="{70A6461E-62EA-4765-BC69-257018971180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1B967E8-0037-4439-999E-7DA2B2EF2FAD}" type="doc">
      <dgm:prSet loTypeId="urn:microsoft.com/office/officeart/2011/layout/Tab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A605177-E8FC-486E-8DB9-31B3B87ECDD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>
              <a:effectLst/>
              <a:latin typeface="Söhne"/>
            </a:rPr>
            <a:t>SID (Primary Key):</a:t>
          </a:r>
          <a:endParaRPr lang="en-IN"/>
        </a:p>
      </dgm:t>
    </dgm:pt>
    <dgm:pt modelId="{728F6A74-D784-457F-9F6A-E2A399D7C966}" type="parTrans" cxnId="{4A2B206D-9DD7-4663-8D16-774C4FD91E4A}">
      <dgm:prSet/>
      <dgm:spPr/>
      <dgm:t>
        <a:bodyPr/>
        <a:lstStyle/>
        <a:p>
          <a:endParaRPr lang="en-IN"/>
        </a:p>
      </dgm:t>
    </dgm:pt>
    <dgm:pt modelId="{B9B6F9DD-2699-4920-A49E-5A76C1CA75EB}" type="sibTrans" cxnId="{4A2B206D-9DD7-4663-8D16-774C4FD91E4A}">
      <dgm:prSet/>
      <dgm:spPr/>
      <dgm:t>
        <a:bodyPr/>
        <a:lstStyle/>
        <a:p>
          <a:endParaRPr lang="en-IN"/>
        </a:p>
      </dgm:t>
    </dgm:pt>
    <dgm:pt modelId="{8CE96D14-92C0-4549-8B8A-39EA8D1C4828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Unique identifier for each student.</a:t>
          </a:r>
          <a:endParaRPr lang="en-US" b="0" i="0" dirty="0">
            <a:effectLst/>
            <a:latin typeface="Söhne"/>
          </a:endParaRPr>
        </a:p>
      </dgm:t>
    </dgm:pt>
    <dgm:pt modelId="{F2C1B79A-647D-435E-A69A-5AF3E4866067}" type="parTrans" cxnId="{EB4FB402-8D58-49FF-B5C6-356F612CBD6C}">
      <dgm:prSet/>
      <dgm:spPr/>
      <dgm:t>
        <a:bodyPr/>
        <a:lstStyle/>
        <a:p>
          <a:endParaRPr lang="en-IN"/>
        </a:p>
      </dgm:t>
    </dgm:pt>
    <dgm:pt modelId="{9321BC15-7811-46DA-999A-F88E88C70C85}" type="sibTrans" cxnId="{EB4FB402-8D58-49FF-B5C6-356F612CBD6C}">
      <dgm:prSet/>
      <dgm:spPr/>
      <dgm:t>
        <a:bodyPr/>
        <a:lstStyle/>
        <a:p>
          <a:endParaRPr lang="en-IN"/>
        </a:p>
      </dgm:t>
    </dgm:pt>
    <dgm:pt modelId="{3526C26C-4753-4C1D-8FC2-12FB9B77E105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REG. No.:</a:t>
          </a:r>
          <a:endParaRPr lang="en-US" b="0" i="0" dirty="0">
            <a:effectLst/>
            <a:latin typeface="Söhne"/>
          </a:endParaRPr>
        </a:p>
      </dgm:t>
    </dgm:pt>
    <dgm:pt modelId="{F58765D3-D08A-4C10-862D-5912EE6E359E}" type="parTrans" cxnId="{56451A37-1F0B-49E9-AF80-71D85D144CDA}">
      <dgm:prSet/>
      <dgm:spPr/>
      <dgm:t>
        <a:bodyPr/>
        <a:lstStyle/>
        <a:p>
          <a:endParaRPr lang="en-IN"/>
        </a:p>
      </dgm:t>
    </dgm:pt>
    <dgm:pt modelId="{59834899-BAED-4FFA-A16A-36A7D5A58EE4}" type="sibTrans" cxnId="{56451A37-1F0B-49E9-AF80-71D85D144CDA}">
      <dgm:prSet/>
      <dgm:spPr/>
      <dgm:t>
        <a:bodyPr/>
        <a:lstStyle/>
        <a:p>
          <a:endParaRPr lang="en-IN"/>
        </a:p>
      </dgm:t>
    </dgm:pt>
    <dgm:pt modelId="{A976F309-13DA-436A-90EA-94E0AA7D0469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Registration number or unique identifier for the student.</a:t>
          </a:r>
          <a:endParaRPr lang="en-US" b="0" i="0" dirty="0">
            <a:effectLst/>
            <a:latin typeface="Söhne"/>
          </a:endParaRPr>
        </a:p>
      </dgm:t>
    </dgm:pt>
    <dgm:pt modelId="{3DBCE790-6971-47C2-8F66-AD1ED8E79B97}" type="parTrans" cxnId="{D725BA25-CEC3-4540-8A2E-1B69772671EF}">
      <dgm:prSet/>
      <dgm:spPr/>
      <dgm:t>
        <a:bodyPr/>
        <a:lstStyle/>
        <a:p>
          <a:endParaRPr lang="en-IN"/>
        </a:p>
      </dgm:t>
    </dgm:pt>
    <dgm:pt modelId="{D43ECBD1-2CFB-472E-90D5-960845A813C5}" type="sibTrans" cxnId="{D725BA25-CEC3-4540-8A2E-1B69772671EF}">
      <dgm:prSet/>
      <dgm:spPr/>
      <dgm:t>
        <a:bodyPr/>
        <a:lstStyle/>
        <a:p>
          <a:endParaRPr lang="en-IN"/>
        </a:p>
      </dgm:t>
    </dgm:pt>
    <dgm:pt modelId="{7D14824D-CF38-47C1-B944-1E773BD14133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NAME:</a:t>
          </a:r>
          <a:endParaRPr lang="en-US" b="0" i="0" dirty="0">
            <a:effectLst/>
            <a:latin typeface="Söhne"/>
          </a:endParaRPr>
        </a:p>
      </dgm:t>
    </dgm:pt>
    <dgm:pt modelId="{A0016277-3DAF-43D4-8A43-FFC0D0B1C55F}" type="parTrans" cxnId="{FD6D712C-2FE4-40FD-B370-D971A66C05C7}">
      <dgm:prSet/>
      <dgm:spPr/>
      <dgm:t>
        <a:bodyPr/>
        <a:lstStyle/>
        <a:p>
          <a:endParaRPr lang="en-IN"/>
        </a:p>
      </dgm:t>
    </dgm:pt>
    <dgm:pt modelId="{6EA0F184-40BE-40AE-A78E-E44166883091}" type="sibTrans" cxnId="{FD6D712C-2FE4-40FD-B370-D971A66C05C7}">
      <dgm:prSet/>
      <dgm:spPr/>
      <dgm:t>
        <a:bodyPr/>
        <a:lstStyle/>
        <a:p>
          <a:endParaRPr lang="en-IN"/>
        </a:p>
      </dgm:t>
    </dgm:pt>
    <dgm:pt modelId="{3E27FF35-48C3-49AE-9502-A05E0F52295E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Full name of the student.</a:t>
          </a:r>
          <a:endParaRPr lang="en-US" b="0" i="0" dirty="0">
            <a:effectLst/>
            <a:latin typeface="Söhne"/>
          </a:endParaRPr>
        </a:p>
      </dgm:t>
    </dgm:pt>
    <dgm:pt modelId="{F705F2B3-6988-432A-9384-FF2C1825FDDF}" type="parTrans" cxnId="{7B602D00-2F6E-4D85-BAA3-B451453CBF28}">
      <dgm:prSet/>
      <dgm:spPr/>
      <dgm:t>
        <a:bodyPr/>
        <a:lstStyle/>
        <a:p>
          <a:endParaRPr lang="en-IN"/>
        </a:p>
      </dgm:t>
    </dgm:pt>
    <dgm:pt modelId="{AB42123F-B8B2-40DD-9B73-FA03C5E7D0E5}" type="sibTrans" cxnId="{7B602D00-2F6E-4D85-BAA3-B451453CBF28}">
      <dgm:prSet/>
      <dgm:spPr/>
      <dgm:t>
        <a:bodyPr/>
        <a:lstStyle/>
        <a:p>
          <a:endParaRPr lang="en-IN"/>
        </a:p>
      </dgm:t>
    </dgm:pt>
    <dgm:pt modelId="{95344319-6509-48C4-AA23-3CC70A903296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PASSWORD (ENCRYPTED):</a:t>
          </a:r>
          <a:endParaRPr lang="en-US" b="0" i="0" dirty="0">
            <a:effectLst/>
            <a:latin typeface="Söhne"/>
          </a:endParaRPr>
        </a:p>
      </dgm:t>
    </dgm:pt>
    <dgm:pt modelId="{E0878FCF-EAE9-4C3E-A2A6-0D7C31DDAD07}" type="parTrans" cxnId="{DDEDA5A0-5295-463D-BD72-FCACD37466A8}">
      <dgm:prSet/>
      <dgm:spPr/>
      <dgm:t>
        <a:bodyPr/>
        <a:lstStyle/>
        <a:p>
          <a:endParaRPr lang="en-IN"/>
        </a:p>
      </dgm:t>
    </dgm:pt>
    <dgm:pt modelId="{97BEB7C7-C349-4BAD-B750-A040E8933C6D}" type="sibTrans" cxnId="{DDEDA5A0-5295-463D-BD72-FCACD37466A8}">
      <dgm:prSet/>
      <dgm:spPr/>
      <dgm:t>
        <a:bodyPr/>
        <a:lstStyle/>
        <a:p>
          <a:endParaRPr lang="en-IN"/>
        </a:p>
      </dgm:t>
    </dgm:pt>
    <dgm:pt modelId="{A18A959E-DE1B-4D18-B0BB-C26605F3D17C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Encrypted password for secure authentication.</a:t>
          </a:r>
          <a:endParaRPr lang="en-US" b="0" i="0" dirty="0">
            <a:effectLst/>
            <a:latin typeface="Söhne"/>
          </a:endParaRPr>
        </a:p>
      </dgm:t>
    </dgm:pt>
    <dgm:pt modelId="{BDAEDEB8-8992-4A1D-833C-C177DDA951B4}" type="parTrans" cxnId="{E6758F69-E93A-42B1-8FE1-DD174455E4B4}">
      <dgm:prSet/>
      <dgm:spPr/>
      <dgm:t>
        <a:bodyPr/>
        <a:lstStyle/>
        <a:p>
          <a:endParaRPr lang="en-IN"/>
        </a:p>
      </dgm:t>
    </dgm:pt>
    <dgm:pt modelId="{DFFD1D1E-4324-450A-99D1-875600378B03}" type="sibTrans" cxnId="{E6758F69-E93A-42B1-8FE1-DD174455E4B4}">
      <dgm:prSet/>
      <dgm:spPr/>
      <dgm:t>
        <a:bodyPr/>
        <a:lstStyle/>
        <a:p>
          <a:endParaRPr lang="en-IN"/>
        </a:p>
      </dgm:t>
    </dgm:pt>
    <dgm:pt modelId="{3DFDDD53-5CE4-490C-A351-23E7CBF60FF7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GENDER:</a:t>
          </a:r>
          <a:endParaRPr lang="en-US" b="0" i="0" dirty="0">
            <a:effectLst/>
            <a:latin typeface="Söhne"/>
          </a:endParaRPr>
        </a:p>
      </dgm:t>
    </dgm:pt>
    <dgm:pt modelId="{051FD9EB-D310-4F98-9102-6CB74994EA31}" type="parTrans" cxnId="{277C502F-70EE-49E2-9C22-BFD7C060B030}">
      <dgm:prSet/>
      <dgm:spPr/>
      <dgm:t>
        <a:bodyPr/>
        <a:lstStyle/>
        <a:p>
          <a:endParaRPr lang="en-IN"/>
        </a:p>
      </dgm:t>
    </dgm:pt>
    <dgm:pt modelId="{C245D47E-C942-44FF-B9E0-EB009D598452}" type="sibTrans" cxnId="{277C502F-70EE-49E2-9C22-BFD7C060B030}">
      <dgm:prSet/>
      <dgm:spPr/>
      <dgm:t>
        <a:bodyPr/>
        <a:lstStyle/>
        <a:p>
          <a:endParaRPr lang="en-IN"/>
        </a:p>
      </dgm:t>
    </dgm:pt>
    <dgm:pt modelId="{A024C8F4-41AE-4419-9E57-936A17C5C75D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Gender of the student.</a:t>
          </a:r>
          <a:endParaRPr lang="en-US" b="0" i="0" dirty="0">
            <a:effectLst/>
            <a:latin typeface="Söhne"/>
          </a:endParaRPr>
        </a:p>
      </dgm:t>
    </dgm:pt>
    <dgm:pt modelId="{71951104-FED9-44B3-BCD8-AF7E93EBFBB7}" type="parTrans" cxnId="{67017291-BEC4-4405-A059-F3050154F2AD}">
      <dgm:prSet/>
      <dgm:spPr/>
      <dgm:t>
        <a:bodyPr/>
        <a:lstStyle/>
        <a:p>
          <a:endParaRPr lang="en-IN"/>
        </a:p>
      </dgm:t>
    </dgm:pt>
    <dgm:pt modelId="{C5B1227E-905D-419B-A8CF-8DBD1F3B5268}" type="sibTrans" cxnId="{67017291-BEC4-4405-A059-F3050154F2AD}">
      <dgm:prSet/>
      <dgm:spPr/>
      <dgm:t>
        <a:bodyPr/>
        <a:lstStyle/>
        <a:p>
          <a:endParaRPr lang="en-IN"/>
        </a:p>
      </dgm:t>
    </dgm:pt>
    <dgm:pt modelId="{91554D3B-734B-4A75-955F-7A173806A72F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EMAIL:</a:t>
          </a:r>
          <a:endParaRPr lang="en-US" b="0" i="0" dirty="0">
            <a:effectLst/>
            <a:latin typeface="Söhne"/>
          </a:endParaRPr>
        </a:p>
      </dgm:t>
    </dgm:pt>
    <dgm:pt modelId="{D5B2D9AE-12EA-46B7-96DE-EEDDD9C1CD37}" type="parTrans" cxnId="{38741184-159C-4EE8-B841-E8650BF9F704}">
      <dgm:prSet/>
      <dgm:spPr/>
      <dgm:t>
        <a:bodyPr/>
        <a:lstStyle/>
        <a:p>
          <a:endParaRPr lang="en-IN"/>
        </a:p>
      </dgm:t>
    </dgm:pt>
    <dgm:pt modelId="{985CF79B-B04D-4E8D-B252-3B22219C4A85}" type="sibTrans" cxnId="{38741184-159C-4EE8-B841-E8650BF9F704}">
      <dgm:prSet/>
      <dgm:spPr/>
      <dgm:t>
        <a:bodyPr/>
        <a:lstStyle/>
        <a:p>
          <a:endParaRPr lang="en-IN"/>
        </a:p>
      </dgm:t>
    </dgm:pt>
    <dgm:pt modelId="{526EB99D-6955-4E72-81A9-1E644972EA47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Email address of the student.</a:t>
          </a:r>
          <a:endParaRPr lang="en-US" b="0" i="0" dirty="0">
            <a:effectLst/>
            <a:latin typeface="Söhne"/>
          </a:endParaRPr>
        </a:p>
      </dgm:t>
    </dgm:pt>
    <dgm:pt modelId="{52E42B94-62E0-4883-8861-FB2DBB0C2E51}" type="parTrans" cxnId="{AA17D83F-DC21-4C08-ABAE-EA7E27A2AD00}">
      <dgm:prSet/>
      <dgm:spPr/>
      <dgm:t>
        <a:bodyPr/>
        <a:lstStyle/>
        <a:p>
          <a:endParaRPr lang="en-IN"/>
        </a:p>
      </dgm:t>
    </dgm:pt>
    <dgm:pt modelId="{B828392B-00D1-45C1-8106-0AD8B46F5DFE}" type="sibTrans" cxnId="{AA17D83F-DC21-4C08-ABAE-EA7E27A2AD00}">
      <dgm:prSet/>
      <dgm:spPr/>
      <dgm:t>
        <a:bodyPr/>
        <a:lstStyle/>
        <a:p>
          <a:endParaRPr lang="en-IN"/>
        </a:p>
      </dgm:t>
    </dgm:pt>
    <dgm:pt modelId="{2A9C5CB4-F5A6-4C7A-A98F-C930B15264B1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YEAR OF JOINING:</a:t>
          </a:r>
          <a:endParaRPr lang="en-US" b="0" i="0" dirty="0">
            <a:effectLst/>
            <a:latin typeface="Söhne"/>
          </a:endParaRPr>
        </a:p>
      </dgm:t>
    </dgm:pt>
    <dgm:pt modelId="{D82EE70F-AA39-4FC0-A49C-87D17886584A}" type="parTrans" cxnId="{93E829D6-34CD-4E56-B00B-AECF571126AB}">
      <dgm:prSet/>
      <dgm:spPr/>
      <dgm:t>
        <a:bodyPr/>
        <a:lstStyle/>
        <a:p>
          <a:endParaRPr lang="en-IN"/>
        </a:p>
      </dgm:t>
    </dgm:pt>
    <dgm:pt modelId="{50A42BBF-FCE7-46A8-8C9B-D6343C28CCE9}" type="sibTrans" cxnId="{93E829D6-34CD-4E56-B00B-AECF571126AB}">
      <dgm:prSet/>
      <dgm:spPr/>
      <dgm:t>
        <a:bodyPr/>
        <a:lstStyle/>
        <a:p>
          <a:endParaRPr lang="en-IN"/>
        </a:p>
      </dgm:t>
    </dgm:pt>
    <dgm:pt modelId="{6F27984E-4CA6-4D17-8A3A-45E896EDCB25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Year when the student joined the institution.</a:t>
          </a:r>
          <a:endParaRPr lang="en-US" b="0" i="0" dirty="0">
            <a:effectLst/>
            <a:latin typeface="Söhne"/>
          </a:endParaRPr>
        </a:p>
      </dgm:t>
    </dgm:pt>
    <dgm:pt modelId="{C38F0918-AD5F-4CCE-9CE0-EACA4331930F}" type="parTrans" cxnId="{30557D90-B741-4B34-8D42-4FE0BD379513}">
      <dgm:prSet/>
      <dgm:spPr/>
      <dgm:t>
        <a:bodyPr/>
        <a:lstStyle/>
        <a:p>
          <a:endParaRPr lang="en-IN"/>
        </a:p>
      </dgm:t>
    </dgm:pt>
    <dgm:pt modelId="{CE6EEA82-3204-492D-B3A0-BA0A96E7E48E}" type="sibTrans" cxnId="{30557D90-B741-4B34-8D42-4FE0BD379513}">
      <dgm:prSet/>
      <dgm:spPr/>
      <dgm:t>
        <a:bodyPr/>
        <a:lstStyle/>
        <a:p>
          <a:endParaRPr lang="en-IN"/>
        </a:p>
      </dgm:t>
    </dgm:pt>
    <dgm:pt modelId="{F15DDBAD-31D6-4217-90B1-7A9A414B46BD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SHIFT:</a:t>
          </a:r>
          <a:endParaRPr lang="en-US" b="0" i="0" dirty="0">
            <a:effectLst/>
            <a:latin typeface="Söhne"/>
          </a:endParaRPr>
        </a:p>
      </dgm:t>
    </dgm:pt>
    <dgm:pt modelId="{74C5AA33-37F3-42F1-8D92-6BB52AF0F70A}" type="parTrans" cxnId="{B09F1119-21EA-4715-847F-77F5C2D6ED77}">
      <dgm:prSet/>
      <dgm:spPr/>
      <dgm:t>
        <a:bodyPr/>
        <a:lstStyle/>
        <a:p>
          <a:endParaRPr lang="en-IN"/>
        </a:p>
      </dgm:t>
    </dgm:pt>
    <dgm:pt modelId="{7FF1B2D4-AF53-439D-8456-65864B27FDC2}" type="sibTrans" cxnId="{B09F1119-21EA-4715-847F-77F5C2D6ED77}">
      <dgm:prSet/>
      <dgm:spPr/>
      <dgm:t>
        <a:bodyPr/>
        <a:lstStyle/>
        <a:p>
          <a:endParaRPr lang="en-IN"/>
        </a:p>
      </dgm:t>
    </dgm:pt>
    <dgm:pt modelId="{2D989D88-91D2-43C6-8BE0-8B1C9E38467F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Shift in which the student is enrolled (e.g., morning, evening).</a:t>
          </a:r>
          <a:endParaRPr lang="en-US" b="0" i="0" dirty="0">
            <a:effectLst/>
            <a:latin typeface="Söhne"/>
          </a:endParaRPr>
        </a:p>
      </dgm:t>
    </dgm:pt>
    <dgm:pt modelId="{F2DF86DA-0011-4BF3-A10C-F83F05DAD931}" type="parTrans" cxnId="{31D3B219-C4A1-4C40-A21A-C7A88E612AA6}">
      <dgm:prSet/>
      <dgm:spPr/>
      <dgm:t>
        <a:bodyPr/>
        <a:lstStyle/>
        <a:p>
          <a:endParaRPr lang="en-IN"/>
        </a:p>
      </dgm:t>
    </dgm:pt>
    <dgm:pt modelId="{326B79BE-8557-4005-B3DE-B84087F0BCBC}" type="sibTrans" cxnId="{31D3B219-C4A1-4C40-A21A-C7A88E612AA6}">
      <dgm:prSet/>
      <dgm:spPr/>
      <dgm:t>
        <a:bodyPr/>
        <a:lstStyle/>
        <a:p>
          <a:endParaRPr lang="en-IN"/>
        </a:p>
      </dgm:t>
    </dgm:pt>
    <dgm:pt modelId="{EA0A11E3-C0F7-43A9-B1BE-21013D93A9E3}" type="pres">
      <dgm:prSet presAssocID="{71B967E8-0037-4439-999E-7DA2B2EF2FA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517CF70E-151A-42A3-AB6E-860300CDC33B}" type="pres">
      <dgm:prSet presAssocID="{9A605177-E8FC-486E-8DB9-31B3B87ECDD6}" presName="composite" presStyleCnt="0"/>
      <dgm:spPr/>
    </dgm:pt>
    <dgm:pt modelId="{ED638F22-F600-45AE-A7E9-5E31DA13B3FF}" type="pres">
      <dgm:prSet presAssocID="{9A605177-E8FC-486E-8DB9-31B3B87ECDD6}" presName="FirstChild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5C7F2255-5D2E-4343-86B7-311E213732A7}" type="pres">
      <dgm:prSet presAssocID="{9A605177-E8FC-486E-8DB9-31B3B87ECDD6}" presName="Parent" presStyleLbl="alignNode1" presStyleIdx="0" presStyleCnt="8">
        <dgm:presLayoutVars>
          <dgm:chMax val="3"/>
          <dgm:chPref val="3"/>
          <dgm:bulletEnabled val="1"/>
        </dgm:presLayoutVars>
      </dgm:prSet>
      <dgm:spPr/>
    </dgm:pt>
    <dgm:pt modelId="{10587560-F3A8-4164-A58F-5D093CD69D49}" type="pres">
      <dgm:prSet presAssocID="{9A605177-E8FC-486E-8DB9-31B3B87ECDD6}" presName="Accent" presStyleLbl="parChTrans1D1" presStyleIdx="0" presStyleCnt="8"/>
      <dgm:spPr/>
    </dgm:pt>
    <dgm:pt modelId="{36F5BBF2-D180-491D-9592-7B163399B672}" type="pres">
      <dgm:prSet presAssocID="{B9B6F9DD-2699-4920-A49E-5A76C1CA75EB}" presName="sibTrans" presStyleCnt="0"/>
      <dgm:spPr/>
    </dgm:pt>
    <dgm:pt modelId="{4E3D53C4-37AE-4917-AC0B-75423E88BAFD}" type="pres">
      <dgm:prSet presAssocID="{3526C26C-4753-4C1D-8FC2-12FB9B77E105}" presName="composite" presStyleCnt="0"/>
      <dgm:spPr/>
    </dgm:pt>
    <dgm:pt modelId="{BEF81A8C-2514-41E1-BCBB-918FA341D9B9}" type="pres">
      <dgm:prSet presAssocID="{3526C26C-4753-4C1D-8FC2-12FB9B77E105}" presName="First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7B0D07DB-D766-4739-99C0-95FC9242CE3F}" type="pres">
      <dgm:prSet presAssocID="{3526C26C-4753-4C1D-8FC2-12FB9B77E105}" presName="Parent" presStyleLbl="alignNode1" presStyleIdx="1" presStyleCnt="8">
        <dgm:presLayoutVars>
          <dgm:chMax val="3"/>
          <dgm:chPref val="3"/>
          <dgm:bulletEnabled val="1"/>
        </dgm:presLayoutVars>
      </dgm:prSet>
      <dgm:spPr/>
    </dgm:pt>
    <dgm:pt modelId="{3F5F0858-C536-4D12-B44D-CF8CF78C3CE4}" type="pres">
      <dgm:prSet presAssocID="{3526C26C-4753-4C1D-8FC2-12FB9B77E105}" presName="Accent" presStyleLbl="parChTrans1D1" presStyleIdx="1" presStyleCnt="8"/>
      <dgm:spPr/>
    </dgm:pt>
    <dgm:pt modelId="{B821534A-B951-4D46-B974-654071DF1ADE}" type="pres">
      <dgm:prSet presAssocID="{59834899-BAED-4FFA-A16A-36A7D5A58EE4}" presName="sibTrans" presStyleCnt="0"/>
      <dgm:spPr/>
    </dgm:pt>
    <dgm:pt modelId="{5924D70B-C82E-4431-AAD6-78D0FC78AA54}" type="pres">
      <dgm:prSet presAssocID="{7D14824D-CF38-47C1-B944-1E773BD14133}" presName="composite" presStyleCnt="0"/>
      <dgm:spPr/>
    </dgm:pt>
    <dgm:pt modelId="{8B7F232A-D949-48FA-8296-2FEB333F00D2}" type="pres">
      <dgm:prSet presAssocID="{7D14824D-CF38-47C1-B944-1E773BD14133}" presName="First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D9ECBC2B-7390-4334-AEC2-0C83DBFEF0A9}" type="pres">
      <dgm:prSet presAssocID="{7D14824D-CF38-47C1-B944-1E773BD14133}" presName="Parent" presStyleLbl="alignNode1" presStyleIdx="2" presStyleCnt="8">
        <dgm:presLayoutVars>
          <dgm:chMax val="3"/>
          <dgm:chPref val="3"/>
          <dgm:bulletEnabled val="1"/>
        </dgm:presLayoutVars>
      </dgm:prSet>
      <dgm:spPr/>
    </dgm:pt>
    <dgm:pt modelId="{56184920-E080-40D5-88B5-1C175ADD67D7}" type="pres">
      <dgm:prSet presAssocID="{7D14824D-CF38-47C1-B944-1E773BD14133}" presName="Accent" presStyleLbl="parChTrans1D1" presStyleIdx="2" presStyleCnt="8"/>
      <dgm:spPr/>
    </dgm:pt>
    <dgm:pt modelId="{5774E670-495C-4D42-B2E1-63CC963457FD}" type="pres">
      <dgm:prSet presAssocID="{6EA0F184-40BE-40AE-A78E-E44166883091}" presName="sibTrans" presStyleCnt="0"/>
      <dgm:spPr/>
    </dgm:pt>
    <dgm:pt modelId="{1B956098-BB4A-4B89-B287-26A8DA948392}" type="pres">
      <dgm:prSet presAssocID="{95344319-6509-48C4-AA23-3CC70A903296}" presName="composite" presStyleCnt="0"/>
      <dgm:spPr/>
    </dgm:pt>
    <dgm:pt modelId="{9E444674-32CC-4088-BB88-42949AB0234C}" type="pres">
      <dgm:prSet presAssocID="{95344319-6509-48C4-AA23-3CC70A903296}" presName="First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99E310AC-75CB-4C7F-99A8-74176FCB8C82}" type="pres">
      <dgm:prSet presAssocID="{95344319-6509-48C4-AA23-3CC70A903296}" presName="Parent" presStyleLbl="alignNode1" presStyleIdx="3" presStyleCnt="8">
        <dgm:presLayoutVars>
          <dgm:chMax val="3"/>
          <dgm:chPref val="3"/>
          <dgm:bulletEnabled val="1"/>
        </dgm:presLayoutVars>
      </dgm:prSet>
      <dgm:spPr/>
    </dgm:pt>
    <dgm:pt modelId="{9A54DFF1-A64F-4FED-8F93-6F436C439D29}" type="pres">
      <dgm:prSet presAssocID="{95344319-6509-48C4-AA23-3CC70A903296}" presName="Accent" presStyleLbl="parChTrans1D1" presStyleIdx="3" presStyleCnt="8"/>
      <dgm:spPr/>
    </dgm:pt>
    <dgm:pt modelId="{40140E11-FDF1-4B92-AF7E-52CE1A04DA60}" type="pres">
      <dgm:prSet presAssocID="{97BEB7C7-C349-4BAD-B750-A040E8933C6D}" presName="sibTrans" presStyleCnt="0"/>
      <dgm:spPr/>
    </dgm:pt>
    <dgm:pt modelId="{E3C02951-8813-4F18-9276-6AE9B58B3C4B}" type="pres">
      <dgm:prSet presAssocID="{3DFDDD53-5CE4-490C-A351-23E7CBF60FF7}" presName="composite" presStyleCnt="0"/>
      <dgm:spPr/>
    </dgm:pt>
    <dgm:pt modelId="{0E5FA68B-D0FB-4AFE-AB45-26FCA970A386}" type="pres">
      <dgm:prSet presAssocID="{3DFDDD53-5CE4-490C-A351-23E7CBF60FF7}" presName="First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C9AA502A-F12F-45BA-97A0-511F74566D02}" type="pres">
      <dgm:prSet presAssocID="{3DFDDD53-5CE4-490C-A351-23E7CBF60FF7}" presName="Parent" presStyleLbl="alignNode1" presStyleIdx="4" presStyleCnt="8">
        <dgm:presLayoutVars>
          <dgm:chMax val="3"/>
          <dgm:chPref val="3"/>
          <dgm:bulletEnabled val="1"/>
        </dgm:presLayoutVars>
      </dgm:prSet>
      <dgm:spPr/>
    </dgm:pt>
    <dgm:pt modelId="{00765432-6B25-4BE2-AC55-490DE9206A24}" type="pres">
      <dgm:prSet presAssocID="{3DFDDD53-5CE4-490C-A351-23E7CBF60FF7}" presName="Accent" presStyleLbl="parChTrans1D1" presStyleIdx="4" presStyleCnt="8"/>
      <dgm:spPr/>
    </dgm:pt>
    <dgm:pt modelId="{8D68A872-D763-4AEA-A4C5-452F3A3C6950}" type="pres">
      <dgm:prSet presAssocID="{C245D47E-C942-44FF-B9E0-EB009D598452}" presName="sibTrans" presStyleCnt="0"/>
      <dgm:spPr/>
    </dgm:pt>
    <dgm:pt modelId="{EF9B5618-C218-4F2D-A9C8-C4E4B3515C7F}" type="pres">
      <dgm:prSet presAssocID="{91554D3B-734B-4A75-955F-7A173806A72F}" presName="composite" presStyleCnt="0"/>
      <dgm:spPr/>
    </dgm:pt>
    <dgm:pt modelId="{C60C2243-D711-4BF4-9201-F3689A36535F}" type="pres">
      <dgm:prSet presAssocID="{91554D3B-734B-4A75-955F-7A173806A72F}" presName="First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B28A9735-3675-4C88-A726-81085E79BE65}" type="pres">
      <dgm:prSet presAssocID="{91554D3B-734B-4A75-955F-7A173806A72F}" presName="Parent" presStyleLbl="alignNode1" presStyleIdx="5" presStyleCnt="8">
        <dgm:presLayoutVars>
          <dgm:chMax val="3"/>
          <dgm:chPref val="3"/>
          <dgm:bulletEnabled val="1"/>
        </dgm:presLayoutVars>
      </dgm:prSet>
      <dgm:spPr/>
    </dgm:pt>
    <dgm:pt modelId="{3DE453A8-4CFC-4FE6-9DA8-1711B7AC78E8}" type="pres">
      <dgm:prSet presAssocID="{91554D3B-734B-4A75-955F-7A173806A72F}" presName="Accent" presStyleLbl="parChTrans1D1" presStyleIdx="5" presStyleCnt="8"/>
      <dgm:spPr/>
    </dgm:pt>
    <dgm:pt modelId="{94D318B3-F62A-4F31-9744-FB38D22DD106}" type="pres">
      <dgm:prSet presAssocID="{985CF79B-B04D-4E8D-B252-3B22219C4A85}" presName="sibTrans" presStyleCnt="0"/>
      <dgm:spPr/>
    </dgm:pt>
    <dgm:pt modelId="{22D88454-86CE-4C79-B809-19410FD88670}" type="pres">
      <dgm:prSet presAssocID="{2A9C5CB4-F5A6-4C7A-A98F-C930B15264B1}" presName="composite" presStyleCnt="0"/>
      <dgm:spPr/>
    </dgm:pt>
    <dgm:pt modelId="{EAD5B83F-404A-4BE3-965A-8D51AE022503}" type="pres">
      <dgm:prSet presAssocID="{2A9C5CB4-F5A6-4C7A-A98F-C930B15264B1}" presName="First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C635DB1D-4CE1-4E48-A320-F22D0B181B1C}" type="pres">
      <dgm:prSet presAssocID="{2A9C5CB4-F5A6-4C7A-A98F-C930B15264B1}" presName="Parent" presStyleLbl="alignNode1" presStyleIdx="6" presStyleCnt="8">
        <dgm:presLayoutVars>
          <dgm:chMax val="3"/>
          <dgm:chPref val="3"/>
          <dgm:bulletEnabled val="1"/>
        </dgm:presLayoutVars>
      </dgm:prSet>
      <dgm:spPr/>
    </dgm:pt>
    <dgm:pt modelId="{C3903167-2E10-441C-B0D3-09F2BAED6D14}" type="pres">
      <dgm:prSet presAssocID="{2A9C5CB4-F5A6-4C7A-A98F-C930B15264B1}" presName="Accent" presStyleLbl="parChTrans1D1" presStyleIdx="6" presStyleCnt="8"/>
      <dgm:spPr/>
    </dgm:pt>
    <dgm:pt modelId="{BB085845-862F-4A51-A34B-915EF3A2CEDB}" type="pres">
      <dgm:prSet presAssocID="{50A42BBF-FCE7-46A8-8C9B-D6343C28CCE9}" presName="sibTrans" presStyleCnt="0"/>
      <dgm:spPr/>
    </dgm:pt>
    <dgm:pt modelId="{89C2A483-0F54-408A-9211-ADB7126CE27F}" type="pres">
      <dgm:prSet presAssocID="{F15DDBAD-31D6-4217-90B1-7A9A414B46BD}" presName="composite" presStyleCnt="0"/>
      <dgm:spPr/>
    </dgm:pt>
    <dgm:pt modelId="{857DD31C-8DEF-43A6-8F27-CE5041524EFB}" type="pres">
      <dgm:prSet presAssocID="{F15DDBAD-31D6-4217-90B1-7A9A414B46BD}" presName="FirstChild" presStyleLbl="revTx" presStyleIdx="7" presStyleCnt="8">
        <dgm:presLayoutVars>
          <dgm:chMax val="0"/>
          <dgm:chPref val="0"/>
          <dgm:bulletEnabled val="1"/>
        </dgm:presLayoutVars>
      </dgm:prSet>
      <dgm:spPr/>
    </dgm:pt>
    <dgm:pt modelId="{7D632E2D-2EED-4495-84A8-1B33AC422E24}" type="pres">
      <dgm:prSet presAssocID="{F15DDBAD-31D6-4217-90B1-7A9A414B46BD}" presName="Parent" presStyleLbl="alignNode1" presStyleIdx="7" presStyleCnt="8">
        <dgm:presLayoutVars>
          <dgm:chMax val="3"/>
          <dgm:chPref val="3"/>
          <dgm:bulletEnabled val="1"/>
        </dgm:presLayoutVars>
      </dgm:prSet>
      <dgm:spPr/>
    </dgm:pt>
    <dgm:pt modelId="{D3ECB736-BBBE-44DB-A069-1D37B161E622}" type="pres">
      <dgm:prSet presAssocID="{F15DDBAD-31D6-4217-90B1-7A9A414B46BD}" presName="Accent" presStyleLbl="parChTrans1D1" presStyleIdx="7" presStyleCnt="8"/>
      <dgm:spPr/>
    </dgm:pt>
  </dgm:ptLst>
  <dgm:cxnLst>
    <dgm:cxn modelId="{7B602D00-2F6E-4D85-BAA3-B451453CBF28}" srcId="{7D14824D-CF38-47C1-B944-1E773BD14133}" destId="{3E27FF35-48C3-49AE-9502-A05E0F52295E}" srcOrd="0" destOrd="0" parTransId="{F705F2B3-6988-432A-9384-FF2C1825FDDF}" sibTransId="{AB42123F-B8B2-40DD-9B73-FA03C5E7D0E5}"/>
    <dgm:cxn modelId="{EB4FB402-8D58-49FF-B5C6-356F612CBD6C}" srcId="{9A605177-E8FC-486E-8DB9-31B3B87ECDD6}" destId="{8CE96D14-92C0-4549-8B8A-39EA8D1C4828}" srcOrd="0" destOrd="0" parTransId="{F2C1B79A-647D-435E-A69A-5AF3E4866067}" sibTransId="{9321BC15-7811-46DA-999A-F88E88C70C85}"/>
    <dgm:cxn modelId="{B09F1119-21EA-4715-847F-77F5C2D6ED77}" srcId="{71B967E8-0037-4439-999E-7DA2B2EF2FAD}" destId="{F15DDBAD-31D6-4217-90B1-7A9A414B46BD}" srcOrd="7" destOrd="0" parTransId="{74C5AA33-37F3-42F1-8D92-6BB52AF0F70A}" sibTransId="{7FF1B2D4-AF53-439D-8456-65864B27FDC2}"/>
    <dgm:cxn modelId="{31D3B219-C4A1-4C40-A21A-C7A88E612AA6}" srcId="{F15DDBAD-31D6-4217-90B1-7A9A414B46BD}" destId="{2D989D88-91D2-43C6-8BE0-8B1C9E38467F}" srcOrd="0" destOrd="0" parTransId="{F2DF86DA-0011-4BF3-A10C-F83F05DAD931}" sibTransId="{326B79BE-8557-4005-B3DE-B84087F0BCBC}"/>
    <dgm:cxn modelId="{B936B61A-6E2B-4BA8-92EB-3D64DEC423F8}" type="presOf" srcId="{3E27FF35-48C3-49AE-9502-A05E0F52295E}" destId="{8B7F232A-D949-48FA-8296-2FEB333F00D2}" srcOrd="0" destOrd="0" presId="urn:microsoft.com/office/officeart/2011/layout/TabList"/>
    <dgm:cxn modelId="{2A1B8C22-40D2-4810-BCFC-2D9BC57EE9AC}" type="presOf" srcId="{6F27984E-4CA6-4D17-8A3A-45E896EDCB25}" destId="{EAD5B83F-404A-4BE3-965A-8D51AE022503}" srcOrd="0" destOrd="0" presId="urn:microsoft.com/office/officeart/2011/layout/TabList"/>
    <dgm:cxn modelId="{96A22423-C639-49B4-B6DD-15AF4390EBC9}" type="presOf" srcId="{A976F309-13DA-436A-90EA-94E0AA7D0469}" destId="{BEF81A8C-2514-41E1-BCBB-918FA341D9B9}" srcOrd="0" destOrd="0" presId="urn:microsoft.com/office/officeart/2011/layout/TabList"/>
    <dgm:cxn modelId="{D725BA25-CEC3-4540-8A2E-1B69772671EF}" srcId="{3526C26C-4753-4C1D-8FC2-12FB9B77E105}" destId="{A976F309-13DA-436A-90EA-94E0AA7D0469}" srcOrd="0" destOrd="0" parTransId="{3DBCE790-6971-47C2-8F66-AD1ED8E79B97}" sibTransId="{D43ECBD1-2CFB-472E-90D5-960845A813C5}"/>
    <dgm:cxn modelId="{FD6D712C-2FE4-40FD-B370-D971A66C05C7}" srcId="{71B967E8-0037-4439-999E-7DA2B2EF2FAD}" destId="{7D14824D-CF38-47C1-B944-1E773BD14133}" srcOrd="2" destOrd="0" parTransId="{A0016277-3DAF-43D4-8A43-FFC0D0B1C55F}" sibTransId="{6EA0F184-40BE-40AE-A78E-E44166883091}"/>
    <dgm:cxn modelId="{277C502F-70EE-49E2-9C22-BFD7C060B030}" srcId="{71B967E8-0037-4439-999E-7DA2B2EF2FAD}" destId="{3DFDDD53-5CE4-490C-A351-23E7CBF60FF7}" srcOrd="4" destOrd="0" parTransId="{051FD9EB-D310-4F98-9102-6CB74994EA31}" sibTransId="{C245D47E-C942-44FF-B9E0-EB009D598452}"/>
    <dgm:cxn modelId="{56451A37-1F0B-49E9-AF80-71D85D144CDA}" srcId="{71B967E8-0037-4439-999E-7DA2B2EF2FAD}" destId="{3526C26C-4753-4C1D-8FC2-12FB9B77E105}" srcOrd="1" destOrd="0" parTransId="{F58765D3-D08A-4C10-862D-5912EE6E359E}" sibTransId="{59834899-BAED-4FFA-A16A-36A7D5A58EE4}"/>
    <dgm:cxn modelId="{AA17D83F-DC21-4C08-ABAE-EA7E27A2AD00}" srcId="{91554D3B-734B-4A75-955F-7A173806A72F}" destId="{526EB99D-6955-4E72-81A9-1E644972EA47}" srcOrd="0" destOrd="0" parTransId="{52E42B94-62E0-4883-8861-FB2DBB0C2E51}" sibTransId="{B828392B-00D1-45C1-8106-0AD8B46F5DFE}"/>
    <dgm:cxn modelId="{E6758F69-E93A-42B1-8FE1-DD174455E4B4}" srcId="{95344319-6509-48C4-AA23-3CC70A903296}" destId="{A18A959E-DE1B-4D18-B0BB-C26605F3D17C}" srcOrd="0" destOrd="0" parTransId="{BDAEDEB8-8992-4A1D-833C-C177DDA951B4}" sibTransId="{DFFD1D1E-4324-450A-99D1-875600378B03}"/>
    <dgm:cxn modelId="{4A2B206D-9DD7-4663-8D16-774C4FD91E4A}" srcId="{71B967E8-0037-4439-999E-7DA2B2EF2FAD}" destId="{9A605177-E8FC-486E-8DB9-31B3B87ECDD6}" srcOrd="0" destOrd="0" parTransId="{728F6A74-D784-457F-9F6A-E2A399D7C966}" sibTransId="{B9B6F9DD-2699-4920-A49E-5A76C1CA75EB}"/>
    <dgm:cxn modelId="{9A236F76-1023-4232-A1E1-319553D83043}" type="presOf" srcId="{3526C26C-4753-4C1D-8FC2-12FB9B77E105}" destId="{7B0D07DB-D766-4739-99C0-95FC9242CE3F}" srcOrd="0" destOrd="0" presId="urn:microsoft.com/office/officeart/2011/layout/TabList"/>
    <dgm:cxn modelId="{39296B78-BB70-484B-855C-B72540BEE47E}" type="presOf" srcId="{91554D3B-734B-4A75-955F-7A173806A72F}" destId="{B28A9735-3675-4C88-A726-81085E79BE65}" srcOrd="0" destOrd="0" presId="urn:microsoft.com/office/officeart/2011/layout/TabList"/>
    <dgm:cxn modelId="{141DF083-EFB4-42F3-BA0A-026788649EF9}" type="presOf" srcId="{F15DDBAD-31D6-4217-90B1-7A9A414B46BD}" destId="{7D632E2D-2EED-4495-84A8-1B33AC422E24}" srcOrd="0" destOrd="0" presId="urn:microsoft.com/office/officeart/2011/layout/TabList"/>
    <dgm:cxn modelId="{38741184-159C-4EE8-B841-E8650BF9F704}" srcId="{71B967E8-0037-4439-999E-7DA2B2EF2FAD}" destId="{91554D3B-734B-4A75-955F-7A173806A72F}" srcOrd="5" destOrd="0" parTransId="{D5B2D9AE-12EA-46B7-96DE-EEDDD9C1CD37}" sibTransId="{985CF79B-B04D-4E8D-B252-3B22219C4A85}"/>
    <dgm:cxn modelId="{727E398F-C124-402E-82FF-42EFF62B480D}" type="presOf" srcId="{71B967E8-0037-4439-999E-7DA2B2EF2FAD}" destId="{EA0A11E3-C0F7-43A9-B1BE-21013D93A9E3}" srcOrd="0" destOrd="0" presId="urn:microsoft.com/office/officeart/2011/layout/TabList"/>
    <dgm:cxn modelId="{30557D90-B741-4B34-8D42-4FE0BD379513}" srcId="{2A9C5CB4-F5A6-4C7A-A98F-C930B15264B1}" destId="{6F27984E-4CA6-4D17-8A3A-45E896EDCB25}" srcOrd="0" destOrd="0" parTransId="{C38F0918-AD5F-4CCE-9CE0-EACA4331930F}" sibTransId="{CE6EEA82-3204-492D-B3A0-BA0A96E7E48E}"/>
    <dgm:cxn modelId="{67017291-BEC4-4405-A059-F3050154F2AD}" srcId="{3DFDDD53-5CE4-490C-A351-23E7CBF60FF7}" destId="{A024C8F4-41AE-4419-9E57-936A17C5C75D}" srcOrd="0" destOrd="0" parTransId="{71951104-FED9-44B3-BCD8-AF7E93EBFBB7}" sibTransId="{C5B1227E-905D-419B-A8CF-8DBD1F3B5268}"/>
    <dgm:cxn modelId="{DDEDA5A0-5295-463D-BD72-FCACD37466A8}" srcId="{71B967E8-0037-4439-999E-7DA2B2EF2FAD}" destId="{95344319-6509-48C4-AA23-3CC70A903296}" srcOrd="3" destOrd="0" parTransId="{E0878FCF-EAE9-4C3E-A2A6-0D7C31DDAD07}" sibTransId="{97BEB7C7-C349-4BAD-B750-A040E8933C6D}"/>
    <dgm:cxn modelId="{9F2327A7-7692-47C2-861C-28207B117C5C}" type="presOf" srcId="{A024C8F4-41AE-4419-9E57-936A17C5C75D}" destId="{0E5FA68B-D0FB-4AFE-AB45-26FCA970A386}" srcOrd="0" destOrd="0" presId="urn:microsoft.com/office/officeart/2011/layout/TabList"/>
    <dgm:cxn modelId="{ED3DB3A8-2ACA-4733-A92D-3DDEC5CF2E38}" type="presOf" srcId="{526EB99D-6955-4E72-81A9-1E644972EA47}" destId="{C60C2243-D711-4BF4-9201-F3689A36535F}" srcOrd="0" destOrd="0" presId="urn:microsoft.com/office/officeart/2011/layout/TabList"/>
    <dgm:cxn modelId="{D44733AD-FD82-4FEA-86B4-082D8109E7EA}" type="presOf" srcId="{A18A959E-DE1B-4D18-B0BB-C26605F3D17C}" destId="{9E444674-32CC-4088-BB88-42949AB0234C}" srcOrd="0" destOrd="0" presId="urn:microsoft.com/office/officeart/2011/layout/TabList"/>
    <dgm:cxn modelId="{43A46AB1-A2C2-40FA-A8DF-97713A6EA181}" type="presOf" srcId="{2A9C5CB4-F5A6-4C7A-A98F-C930B15264B1}" destId="{C635DB1D-4CE1-4E48-A320-F22D0B181B1C}" srcOrd="0" destOrd="0" presId="urn:microsoft.com/office/officeart/2011/layout/TabList"/>
    <dgm:cxn modelId="{D96795C0-416A-4B6E-B01A-4C96457C7802}" type="presOf" srcId="{8CE96D14-92C0-4549-8B8A-39EA8D1C4828}" destId="{ED638F22-F600-45AE-A7E9-5E31DA13B3FF}" srcOrd="0" destOrd="0" presId="urn:microsoft.com/office/officeart/2011/layout/TabList"/>
    <dgm:cxn modelId="{5B0D7FCC-4446-43B1-A7A3-010EB2EBC8FB}" type="presOf" srcId="{9A605177-E8FC-486E-8DB9-31B3B87ECDD6}" destId="{5C7F2255-5D2E-4343-86B7-311E213732A7}" srcOrd="0" destOrd="0" presId="urn:microsoft.com/office/officeart/2011/layout/TabList"/>
    <dgm:cxn modelId="{BA9DA4CC-9805-41FE-9E17-8C4FD151A363}" type="presOf" srcId="{7D14824D-CF38-47C1-B944-1E773BD14133}" destId="{D9ECBC2B-7390-4334-AEC2-0C83DBFEF0A9}" srcOrd="0" destOrd="0" presId="urn:microsoft.com/office/officeart/2011/layout/TabList"/>
    <dgm:cxn modelId="{93E829D6-34CD-4E56-B00B-AECF571126AB}" srcId="{71B967E8-0037-4439-999E-7DA2B2EF2FAD}" destId="{2A9C5CB4-F5A6-4C7A-A98F-C930B15264B1}" srcOrd="6" destOrd="0" parTransId="{D82EE70F-AA39-4FC0-A49C-87D17886584A}" sibTransId="{50A42BBF-FCE7-46A8-8C9B-D6343C28CCE9}"/>
    <dgm:cxn modelId="{46539DEB-EA3A-4280-B129-1FD51EE2B324}" type="presOf" srcId="{95344319-6509-48C4-AA23-3CC70A903296}" destId="{99E310AC-75CB-4C7F-99A8-74176FCB8C82}" srcOrd="0" destOrd="0" presId="urn:microsoft.com/office/officeart/2011/layout/TabList"/>
    <dgm:cxn modelId="{597431F6-CB59-4AE7-B943-0983A748ABA1}" type="presOf" srcId="{3DFDDD53-5CE4-490C-A351-23E7CBF60FF7}" destId="{C9AA502A-F12F-45BA-97A0-511F74566D02}" srcOrd="0" destOrd="0" presId="urn:microsoft.com/office/officeart/2011/layout/TabList"/>
    <dgm:cxn modelId="{AEEC99FA-A892-4A3E-A138-1F2701FDB0BE}" type="presOf" srcId="{2D989D88-91D2-43C6-8BE0-8B1C9E38467F}" destId="{857DD31C-8DEF-43A6-8F27-CE5041524EFB}" srcOrd="0" destOrd="0" presId="urn:microsoft.com/office/officeart/2011/layout/TabList"/>
    <dgm:cxn modelId="{2EA0069D-158B-48A1-8009-FDFA07F3EFBC}" type="presParOf" srcId="{EA0A11E3-C0F7-43A9-B1BE-21013D93A9E3}" destId="{517CF70E-151A-42A3-AB6E-860300CDC33B}" srcOrd="0" destOrd="0" presId="urn:microsoft.com/office/officeart/2011/layout/TabList"/>
    <dgm:cxn modelId="{94CDC592-C1CE-446E-B7E0-5358F3568588}" type="presParOf" srcId="{517CF70E-151A-42A3-AB6E-860300CDC33B}" destId="{ED638F22-F600-45AE-A7E9-5E31DA13B3FF}" srcOrd="0" destOrd="0" presId="urn:microsoft.com/office/officeart/2011/layout/TabList"/>
    <dgm:cxn modelId="{C18974C8-5C2E-4767-9314-9EB662BCD241}" type="presParOf" srcId="{517CF70E-151A-42A3-AB6E-860300CDC33B}" destId="{5C7F2255-5D2E-4343-86B7-311E213732A7}" srcOrd="1" destOrd="0" presId="urn:microsoft.com/office/officeart/2011/layout/TabList"/>
    <dgm:cxn modelId="{CE8528D1-BEC6-48D2-BB7A-D1DCFDC525B2}" type="presParOf" srcId="{517CF70E-151A-42A3-AB6E-860300CDC33B}" destId="{10587560-F3A8-4164-A58F-5D093CD69D49}" srcOrd="2" destOrd="0" presId="urn:microsoft.com/office/officeart/2011/layout/TabList"/>
    <dgm:cxn modelId="{2DB9E8B3-647E-410C-AEC4-582D26C0B8A5}" type="presParOf" srcId="{EA0A11E3-C0F7-43A9-B1BE-21013D93A9E3}" destId="{36F5BBF2-D180-491D-9592-7B163399B672}" srcOrd="1" destOrd="0" presId="urn:microsoft.com/office/officeart/2011/layout/TabList"/>
    <dgm:cxn modelId="{6DAA6547-9B52-4566-90EF-CB119D889C0D}" type="presParOf" srcId="{EA0A11E3-C0F7-43A9-B1BE-21013D93A9E3}" destId="{4E3D53C4-37AE-4917-AC0B-75423E88BAFD}" srcOrd="2" destOrd="0" presId="urn:microsoft.com/office/officeart/2011/layout/TabList"/>
    <dgm:cxn modelId="{C6B19C94-89E2-4F83-B43D-A44F55CC35E5}" type="presParOf" srcId="{4E3D53C4-37AE-4917-AC0B-75423E88BAFD}" destId="{BEF81A8C-2514-41E1-BCBB-918FA341D9B9}" srcOrd="0" destOrd="0" presId="urn:microsoft.com/office/officeart/2011/layout/TabList"/>
    <dgm:cxn modelId="{C7B20182-EA54-4273-A76D-6E27F1B504C7}" type="presParOf" srcId="{4E3D53C4-37AE-4917-AC0B-75423E88BAFD}" destId="{7B0D07DB-D766-4739-99C0-95FC9242CE3F}" srcOrd="1" destOrd="0" presId="urn:microsoft.com/office/officeart/2011/layout/TabList"/>
    <dgm:cxn modelId="{22F678E2-F021-4F2F-9847-B7193DE4441F}" type="presParOf" srcId="{4E3D53C4-37AE-4917-AC0B-75423E88BAFD}" destId="{3F5F0858-C536-4D12-B44D-CF8CF78C3CE4}" srcOrd="2" destOrd="0" presId="urn:microsoft.com/office/officeart/2011/layout/TabList"/>
    <dgm:cxn modelId="{DFE1AF71-62E3-42ED-B905-418C1629E227}" type="presParOf" srcId="{EA0A11E3-C0F7-43A9-B1BE-21013D93A9E3}" destId="{B821534A-B951-4D46-B974-654071DF1ADE}" srcOrd="3" destOrd="0" presId="urn:microsoft.com/office/officeart/2011/layout/TabList"/>
    <dgm:cxn modelId="{D7FA2127-ED66-4FF8-B5BD-DD3C4AE883D4}" type="presParOf" srcId="{EA0A11E3-C0F7-43A9-B1BE-21013D93A9E3}" destId="{5924D70B-C82E-4431-AAD6-78D0FC78AA54}" srcOrd="4" destOrd="0" presId="urn:microsoft.com/office/officeart/2011/layout/TabList"/>
    <dgm:cxn modelId="{2375E2B6-CAAD-40CC-BBE9-4C6BE1AC6DE2}" type="presParOf" srcId="{5924D70B-C82E-4431-AAD6-78D0FC78AA54}" destId="{8B7F232A-D949-48FA-8296-2FEB333F00D2}" srcOrd="0" destOrd="0" presId="urn:microsoft.com/office/officeart/2011/layout/TabList"/>
    <dgm:cxn modelId="{9642766E-A92F-4D94-82ED-F10144C7C5BD}" type="presParOf" srcId="{5924D70B-C82E-4431-AAD6-78D0FC78AA54}" destId="{D9ECBC2B-7390-4334-AEC2-0C83DBFEF0A9}" srcOrd="1" destOrd="0" presId="urn:microsoft.com/office/officeart/2011/layout/TabList"/>
    <dgm:cxn modelId="{8C646010-77E0-4344-BC27-E6F3598DDBB3}" type="presParOf" srcId="{5924D70B-C82E-4431-AAD6-78D0FC78AA54}" destId="{56184920-E080-40D5-88B5-1C175ADD67D7}" srcOrd="2" destOrd="0" presId="urn:microsoft.com/office/officeart/2011/layout/TabList"/>
    <dgm:cxn modelId="{D5E09D1F-8B4E-44B9-B4A4-A776225CD8D8}" type="presParOf" srcId="{EA0A11E3-C0F7-43A9-B1BE-21013D93A9E3}" destId="{5774E670-495C-4D42-B2E1-63CC963457FD}" srcOrd="5" destOrd="0" presId="urn:microsoft.com/office/officeart/2011/layout/TabList"/>
    <dgm:cxn modelId="{67E469F0-5299-49B0-93D0-CA77E36F891E}" type="presParOf" srcId="{EA0A11E3-C0F7-43A9-B1BE-21013D93A9E3}" destId="{1B956098-BB4A-4B89-B287-26A8DA948392}" srcOrd="6" destOrd="0" presId="urn:microsoft.com/office/officeart/2011/layout/TabList"/>
    <dgm:cxn modelId="{AA86A221-EBE6-40A1-BCFD-A3EE869336F4}" type="presParOf" srcId="{1B956098-BB4A-4B89-B287-26A8DA948392}" destId="{9E444674-32CC-4088-BB88-42949AB0234C}" srcOrd="0" destOrd="0" presId="urn:microsoft.com/office/officeart/2011/layout/TabList"/>
    <dgm:cxn modelId="{6416CBA8-72DC-446D-B5FD-DE3738418167}" type="presParOf" srcId="{1B956098-BB4A-4B89-B287-26A8DA948392}" destId="{99E310AC-75CB-4C7F-99A8-74176FCB8C82}" srcOrd="1" destOrd="0" presId="urn:microsoft.com/office/officeart/2011/layout/TabList"/>
    <dgm:cxn modelId="{4FE5C88E-4C77-4F66-BD84-9956E89C23C5}" type="presParOf" srcId="{1B956098-BB4A-4B89-B287-26A8DA948392}" destId="{9A54DFF1-A64F-4FED-8F93-6F436C439D29}" srcOrd="2" destOrd="0" presId="urn:microsoft.com/office/officeart/2011/layout/TabList"/>
    <dgm:cxn modelId="{22DBF557-D0D7-4583-9828-5C8083927831}" type="presParOf" srcId="{EA0A11E3-C0F7-43A9-B1BE-21013D93A9E3}" destId="{40140E11-FDF1-4B92-AF7E-52CE1A04DA60}" srcOrd="7" destOrd="0" presId="urn:microsoft.com/office/officeart/2011/layout/TabList"/>
    <dgm:cxn modelId="{E2EA75A9-D3E8-46BD-B37F-076B6897AE96}" type="presParOf" srcId="{EA0A11E3-C0F7-43A9-B1BE-21013D93A9E3}" destId="{E3C02951-8813-4F18-9276-6AE9B58B3C4B}" srcOrd="8" destOrd="0" presId="urn:microsoft.com/office/officeart/2011/layout/TabList"/>
    <dgm:cxn modelId="{A15D8E44-563B-49CD-95CD-E755C9051F14}" type="presParOf" srcId="{E3C02951-8813-4F18-9276-6AE9B58B3C4B}" destId="{0E5FA68B-D0FB-4AFE-AB45-26FCA970A386}" srcOrd="0" destOrd="0" presId="urn:microsoft.com/office/officeart/2011/layout/TabList"/>
    <dgm:cxn modelId="{9A650A67-EEE6-4DE9-BDC9-9223B8ADFE54}" type="presParOf" srcId="{E3C02951-8813-4F18-9276-6AE9B58B3C4B}" destId="{C9AA502A-F12F-45BA-97A0-511F74566D02}" srcOrd="1" destOrd="0" presId="urn:microsoft.com/office/officeart/2011/layout/TabList"/>
    <dgm:cxn modelId="{19EFC956-CEB0-474D-BDF1-2C8F4BD9BA8D}" type="presParOf" srcId="{E3C02951-8813-4F18-9276-6AE9B58B3C4B}" destId="{00765432-6B25-4BE2-AC55-490DE9206A24}" srcOrd="2" destOrd="0" presId="urn:microsoft.com/office/officeart/2011/layout/TabList"/>
    <dgm:cxn modelId="{D1CD4C96-6E61-45E6-9E04-22E06372DB42}" type="presParOf" srcId="{EA0A11E3-C0F7-43A9-B1BE-21013D93A9E3}" destId="{8D68A872-D763-4AEA-A4C5-452F3A3C6950}" srcOrd="9" destOrd="0" presId="urn:microsoft.com/office/officeart/2011/layout/TabList"/>
    <dgm:cxn modelId="{470E9577-7E7A-43C7-A1AA-50346D80D88A}" type="presParOf" srcId="{EA0A11E3-C0F7-43A9-B1BE-21013D93A9E3}" destId="{EF9B5618-C218-4F2D-A9C8-C4E4B3515C7F}" srcOrd="10" destOrd="0" presId="urn:microsoft.com/office/officeart/2011/layout/TabList"/>
    <dgm:cxn modelId="{FC22E984-DA3C-4C94-8581-278C2E2063E6}" type="presParOf" srcId="{EF9B5618-C218-4F2D-A9C8-C4E4B3515C7F}" destId="{C60C2243-D711-4BF4-9201-F3689A36535F}" srcOrd="0" destOrd="0" presId="urn:microsoft.com/office/officeart/2011/layout/TabList"/>
    <dgm:cxn modelId="{8F216224-FC3B-4DAB-8F42-0EFFEC2E8E83}" type="presParOf" srcId="{EF9B5618-C218-4F2D-A9C8-C4E4B3515C7F}" destId="{B28A9735-3675-4C88-A726-81085E79BE65}" srcOrd="1" destOrd="0" presId="urn:microsoft.com/office/officeart/2011/layout/TabList"/>
    <dgm:cxn modelId="{79D8330B-4EDC-4628-89E3-2BF827C33AE8}" type="presParOf" srcId="{EF9B5618-C218-4F2D-A9C8-C4E4B3515C7F}" destId="{3DE453A8-4CFC-4FE6-9DA8-1711B7AC78E8}" srcOrd="2" destOrd="0" presId="urn:microsoft.com/office/officeart/2011/layout/TabList"/>
    <dgm:cxn modelId="{FCEAE62E-6413-455F-AF25-40B50CC7EE3B}" type="presParOf" srcId="{EA0A11E3-C0F7-43A9-B1BE-21013D93A9E3}" destId="{94D318B3-F62A-4F31-9744-FB38D22DD106}" srcOrd="11" destOrd="0" presId="urn:microsoft.com/office/officeart/2011/layout/TabList"/>
    <dgm:cxn modelId="{A5DA398F-A06D-4B3E-A9B7-25DCD427797A}" type="presParOf" srcId="{EA0A11E3-C0F7-43A9-B1BE-21013D93A9E3}" destId="{22D88454-86CE-4C79-B809-19410FD88670}" srcOrd="12" destOrd="0" presId="urn:microsoft.com/office/officeart/2011/layout/TabList"/>
    <dgm:cxn modelId="{18639468-B871-467D-A400-E418EEA0CDAA}" type="presParOf" srcId="{22D88454-86CE-4C79-B809-19410FD88670}" destId="{EAD5B83F-404A-4BE3-965A-8D51AE022503}" srcOrd="0" destOrd="0" presId="urn:microsoft.com/office/officeart/2011/layout/TabList"/>
    <dgm:cxn modelId="{019BF282-28F6-4BA6-9D21-39E695351352}" type="presParOf" srcId="{22D88454-86CE-4C79-B809-19410FD88670}" destId="{C635DB1D-4CE1-4E48-A320-F22D0B181B1C}" srcOrd="1" destOrd="0" presId="urn:microsoft.com/office/officeart/2011/layout/TabList"/>
    <dgm:cxn modelId="{10FB0AFD-B0CE-4011-A610-051045B14F2E}" type="presParOf" srcId="{22D88454-86CE-4C79-B809-19410FD88670}" destId="{C3903167-2E10-441C-B0D3-09F2BAED6D14}" srcOrd="2" destOrd="0" presId="urn:microsoft.com/office/officeart/2011/layout/TabList"/>
    <dgm:cxn modelId="{CF821253-52BB-4C7C-AB5E-C78B49651AF3}" type="presParOf" srcId="{EA0A11E3-C0F7-43A9-B1BE-21013D93A9E3}" destId="{BB085845-862F-4A51-A34B-915EF3A2CEDB}" srcOrd="13" destOrd="0" presId="urn:microsoft.com/office/officeart/2011/layout/TabList"/>
    <dgm:cxn modelId="{2AA3DFE5-B249-4A53-9E1D-F70214063F85}" type="presParOf" srcId="{EA0A11E3-C0F7-43A9-B1BE-21013D93A9E3}" destId="{89C2A483-0F54-408A-9211-ADB7126CE27F}" srcOrd="14" destOrd="0" presId="urn:microsoft.com/office/officeart/2011/layout/TabList"/>
    <dgm:cxn modelId="{C368389C-E7CD-45A7-81A9-BB02CFA7259C}" type="presParOf" srcId="{89C2A483-0F54-408A-9211-ADB7126CE27F}" destId="{857DD31C-8DEF-43A6-8F27-CE5041524EFB}" srcOrd="0" destOrd="0" presId="urn:microsoft.com/office/officeart/2011/layout/TabList"/>
    <dgm:cxn modelId="{3C311D9D-2B9B-4926-9252-49E3C708B03F}" type="presParOf" srcId="{89C2A483-0F54-408A-9211-ADB7126CE27F}" destId="{7D632E2D-2EED-4495-84A8-1B33AC422E24}" srcOrd="1" destOrd="0" presId="urn:microsoft.com/office/officeart/2011/layout/TabList"/>
    <dgm:cxn modelId="{3B6FF044-77C3-42EF-A236-76DE8457E15E}" type="presParOf" srcId="{89C2A483-0F54-408A-9211-ADB7126CE27F}" destId="{D3ECB736-BBBE-44DB-A069-1D37B161E622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DD73CA1-FB32-4AB3-AB9C-5DAF3546E4D1}" type="doc">
      <dgm:prSet loTypeId="urn:microsoft.com/office/officeart/2005/8/layout/radial6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90E4611C-4546-49A0-A244-E8F685463186}">
      <dgm:prSet phldrT="[Text]"/>
      <dgm:spPr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592" b="90986" l="3721" r="94651">
                        <a14:foregroundMark x1="30349" y1="9577" x2="50814" y2="7183"/>
                        <a14:foregroundMark x1="50814" y1="7183" x2="63140" y2="8028"/>
                        <a14:foregroundMark x1="63140" y1="8028" x2="58605" y2="13099"/>
                        <a14:foregroundMark x1="58605" y1="13099" x2="33721" y2="13239"/>
                        <a14:foregroundMark x1="33721" y1="13239" x2="31744" y2="8732"/>
                        <a14:foregroundMark x1="93236" y1="74557" x2="95233" y2="77183"/>
                        <a14:foregroundMark x1="91163" y1="71831" x2="92543" y2="73646"/>
                        <a14:foregroundMark x1="95233" y1="77183" x2="89535" y2="82394"/>
                        <a14:foregroundMark x1="89535" y1="82394" x2="87674" y2="74930"/>
                        <a14:foregroundMark x1="87674" y1="74930" x2="91279" y2="70563"/>
                        <a14:foregroundMark x1="9070" y1="63944" x2="3721" y2="70845"/>
                        <a14:foregroundMark x1="3721" y1="70845" x2="10349" y2="76479"/>
                        <a14:foregroundMark x1="10349" y1="76479" x2="11395" y2="76620"/>
                        <a14:foregroundMark x1="93602" y1="77338" x2="92674" y2="82958"/>
                        <a14:foregroundMark x1="93953" y1="75211" x2="93602" y2="77335"/>
                        <a14:foregroundMark x1="92674" y1="82958" x2="92674" y2="82958"/>
                        <a14:foregroundMark x1="64651" y1="91831" x2="20581" y2="90986"/>
                        <a14:foregroundMark x1="20581" y1="90986" x2="20000" y2="90563"/>
                        <a14:foregroundMark x1="3721" y1="70563" x2="4302" y2="68028"/>
                        <a14:foregroundMark x1="91977" y1="73944" x2="94651" y2="76338"/>
                        <a14:foregroundMark x1="92907" y1="74366" x2="92209" y2="74366"/>
                        <a14:foregroundMark x1="91279" y1="72535" x2="93605" y2="7464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r>
            <a:rPr lang="en-US" dirty="0"/>
            <a:t>DB</a:t>
          </a:r>
          <a:endParaRPr lang="en-IN" dirty="0"/>
        </a:p>
      </dgm:t>
    </dgm:pt>
    <dgm:pt modelId="{06CDC18C-8506-4F9E-95E7-48D70C2F0FD2}" type="parTrans" cxnId="{EDCB10A2-96E5-4D49-A7E5-CDBA6344D12B}">
      <dgm:prSet/>
      <dgm:spPr/>
      <dgm:t>
        <a:bodyPr/>
        <a:lstStyle/>
        <a:p>
          <a:endParaRPr lang="en-IN"/>
        </a:p>
      </dgm:t>
    </dgm:pt>
    <dgm:pt modelId="{AFC47899-83AE-4B44-932D-8DF56B93D8A3}" type="sibTrans" cxnId="{EDCB10A2-96E5-4D49-A7E5-CDBA6344D12B}">
      <dgm:prSet/>
      <dgm:spPr/>
      <dgm:t>
        <a:bodyPr/>
        <a:lstStyle/>
        <a:p>
          <a:endParaRPr lang="en-IN"/>
        </a:p>
      </dgm:t>
    </dgm:pt>
    <dgm:pt modelId="{5469AB0A-8E9D-4DB3-960C-EB25CDDD180F}">
      <dgm:prSet phldrT="[Text]"/>
      <dgm:spPr/>
      <dgm:t>
        <a:bodyPr/>
        <a:lstStyle/>
        <a:p>
          <a:r>
            <a:rPr lang="en-US" dirty="0"/>
            <a:t>MASTER BOOKS</a:t>
          </a:r>
          <a:endParaRPr lang="en-IN" dirty="0"/>
        </a:p>
      </dgm:t>
    </dgm:pt>
    <dgm:pt modelId="{9FCEBF14-EC72-460F-A952-73C862897445}" type="sibTrans" cxnId="{1C7E83DD-C5BF-4AD3-85CC-0353C75565C7}">
      <dgm:prSet/>
      <dgm:spPr/>
      <dgm:t>
        <a:bodyPr/>
        <a:lstStyle/>
        <a:p>
          <a:endParaRPr lang="en-IN"/>
        </a:p>
      </dgm:t>
    </dgm:pt>
    <dgm:pt modelId="{97C268AF-302C-4D83-99AE-53CDDE079D15}" type="parTrans" cxnId="{1C7E83DD-C5BF-4AD3-85CC-0353C75565C7}">
      <dgm:prSet/>
      <dgm:spPr/>
      <dgm:t>
        <a:bodyPr/>
        <a:lstStyle/>
        <a:p>
          <a:endParaRPr lang="en-IN"/>
        </a:p>
      </dgm:t>
    </dgm:pt>
    <dgm:pt modelId="{F827698D-95CE-4F67-851F-BC1653664029}">
      <dgm:prSet phldrT="[Text]"/>
      <dgm:spPr/>
      <dgm:t>
        <a:bodyPr/>
        <a:lstStyle/>
        <a:p>
          <a:r>
            <a:rPr lang="en-US" dirty="0"/>
            <a:t>REQUEST LIST</a:t>
          </a:r>
          <a:endParaRPr lang="en-IN" dirty="0"/>
        </a:p>
      </dgm:t>
    </dgm:pt>
    <dgm:pt modelId="{AECB7E62-97BD-4981-9861-C6F02DA52EBD}" type="sibTrans" cxnId="{96554D4F-D889-4CA9-97F3-2FBF83BF17C0}">
      <dgm:prSet/>
      <dgm:spPr/>
      <dgm:t>
        <a:bodyPr/>
        <a:lstStyle/>
        <a:p>
          <a:endParaRPr lang="en-IN"/>
        </a:p>
      </dgm:t>
    </dgm:pt>
    <dgm:pt modelId="{FB64FB5E-0097-4C18-A69A-F2FAF648508C}" type="parTrans" cxnId="{96554D4F-D889-4CA9-97F3-2FBF83BF17C0}">
      <dgm:prSet/>
      <dgm:spPr/>
      <dgm:t>
        <a:bodyPr/>
        <a:lstStyle/>
        <a:p>
          <a:endParaRPr lang="en-IN"/>
        </a:p>
      </dgm:t>
    </dgm:pt>
    <dgm:pt modelId="{7A7EF082-0653-4CD3-A805-6FF571DD7E4D}">
      <dgm:prSet phldrT="[Text]"/>
      <dgm:spPr/>
      <dgm:t>
        <a:bodyPr/>
        <a:lstStyle/>
        <a:p>
          <a:r>
            <a:rPr lang="en-US" dirty="0"/>
            <a:t>BORROW BOOKS</a:t>
          </a:r>
          <a:endParaRPr lang="en-IN" dirty="0"/>
        </a:p>
      </dgm:t>
    </dgm:pt>
    <dgm:pt modelId="{553E2F94-2BDD-4EE9-8276-16633BC55AC0}" type="sibTrans" cxnId="{B74CA18E-64F0-42AF-ADC3-D984B10D0B42}">
      <dgm:prSet/>
      <dgm:spPr/>
      <dgm:t>
        <a:bodyPr/>
        <a:lstStyle/>
        <a:p>
          <a:endParaRPr lang="en-IN"/>
        </a:p>
      </dgm:t>
    </dgm:pt>
    <dgm:pt modelId="{965BE23C-59BE-487E-90D1-241179EF2259}" type="parTrans" cxnId="{B74CA18E-64F0-42AF-ADC3-D984B10D0B42}">
      <dgm:prSet/>
      <dgm:spPr/>
      <dgm:t>
        <a:bodyPr/>
        <a:lstStyle/>
        <a:p>
          <a:endParaRPr lang="en-IN"/>
        </a:p>
      </dgm:t>
    </dgm:pt>
    <dgm:pt modelId="{CB567FC7-22E4-497C-8D36-7270084F28C0}">
      <dgm:prSet phldrT="[Text]"/>
      <dgm:spPr/>
      <dgm:t>
        <a:bodyPr/>
        <a:lstStyle/>
        <a:p>
          <a:r>
            <a:rPr lang="en-US" dirty="0"/>
            <a:t>STUDENTS</a:t>
          </a:r>
          <a:endParaRPr lang="en-IN" dirty="0"/>
        </a:p>
      </dgm:t>
    </dgm:pt>
    <dgm:pt modelId="{0568B8BD-9A2F-4416-A3D2-E1C7202E1A67}" type="sibTrans" cxnId="{C4827611-FF15-4F57-8253-C6E9D86C7F1B}">
      <dgm:prSet/>
      <dgm:spPr/>
      <dgm:t>
        <a:bodyPr/>
        <a:lstStyle/>
        <a:p>
          <a:endParaRPr lang="en-IN"/>
        </a:p>
      </dgm:t>
    </dgm:pt>
    <dgm:pt modelId="{460E580A-1484-4E02-A028-5F42C7E499C3}" type="parTrans" cxnId="{C4827611-FF15-4F57-8253-C6E9D86C7F1B}">
      <dgm:prSet/>
      <dgm:spPr/>
      <dgm:t>
        <a:bodyPr/>
        <a:lstStyle/>
        <a:p>
          <a:endParaRPr lang="en-IN"/>
        </a:p>
      </dgm:t>
    </dgm:pt>
    <dgm:pt modelId="{3526F6E0-9E07-4466-A15B-3EB99C60D622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FACULTY</a:t>
          </a:r>
          <a:endParaRPr lang="en-IN" dirty="0"/>
        </a:p>
      </dgm:t>
    </dgm:pt>
    <dgm:pt modelId="{22C0E3FA-A493-45BA-AC72-5FFC75E3050E}" type="sibTrans" cxnId="{1387B1FE-548C-483B-A447-7B03002705B4}">
      <dgm:prSet/>
      <dgm:spPr/>
      <dgm:t>
        <a:bodyPr/>
        <a:lstStyle/>
        <a:p>
          <a:endParaRPr lang="en-IN"/>
        </a:p>
      </dgm:t>
    </dgm:pt>
    <dgm:pt modelId="{23C73EA8-A727-4408-AD9E-70A897E38462}" type="parTrans" cxnId="{1387B1FE-548C-483B-A447-7B03002705B4}">
      <dgm:prSet/>
      <dgm:spPr/>
      <dgm:t>
        <a:bodyPr/>
        <a:lstStyle/>
        <a:p>
          <a:endParaRPr lang="en-IN"/>
        </a:p>
      </dgm:t>
    </dgm:pt>
    <dgm:pt modelId="{56A95BCF-36FC-47D6-93F5-7843794E6286}" type="pres">
      <dgm:prSet presAssocID="{BDD73CA1-FB32-4AB3-AB9C-5DAF3546E4D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4E637B5-9B2A-435B-85A9-2759F9EC046C}" type="pres">
      <dgm:prSet presAssocID="{90E4611C-4546-49A0-A244-E8F685463186}" presName="centerShape" presStyleLbl="node0" presStyleIdx="0" presStyleCnt="1"/>
      <dgm:spPr/>
    </dgm:pt>
    <dgm:pt modelId="{340D7089-1028-4CE8-AA27-B1451B4776CB}" type="pres">
      <dgm:prSet presAssocID="{CB567FC7-22E4-497C-8D36-7270084F28C0}" presName="node" presStyleLbl="node1" presStyleIdx="0" presStyleCnt="5">
        <dgm:presLayoutVars>
          <dgm:bulletEnabled val="1"/>
        </dgm:presLayoutVars>
      </dgm:prSet>
      <dgm:spPr/>
    </dgm:pt>
    <dgm:pt modelId="{D8B1208A-B087-4484-81D6-BE084283EA89}" type="pres">
      <dgm:prSet presAssocID="{CB567FC7-22E4-497C-8D36-7270084F28C0}" presName="dummy" presStyleCnt="0"/>
      <dgm:spPr/>
    </dgm:pt>
    <dgm:pt modelId="{9C85539D-5CC6-438D-BB17-DD2BE86E642D}" type="pres">
      <dgm:prSet presAssocID="{0568B8BD-9A2F-4416-A3D2-E1C7202E1A67}" presName="sibTrans" presStyleLbl="sibTrans2D1" presStyleIdx="0" presStyleCnt="5"/>
      <dgm:spPr/>
    </dgm:pt>
    <dgm:pt modelId="{36A518A2-3BDB-4214-BCAA-FE6536B40FFD}" type="pres">
      <dgm:prSet presAssocID="{7A7EF082-0653-4CD3-A805-6FF571DD7E4D}" presName="node" presStyleLbl="node1" presStyleIdx="1" presStyleCnt="5">
        <dgm:presLayoutVars>
          <dgm:bulletEnabled val="1"/>
        </dgm:presLayoutVars>
      </dgm:prSet>
      <dgm:spPr/>
    </dgm:pt>
    <dgm:pt modelId="{9E2112BE-4403-4AA5-BFB6-D6578A28C030}" type="pres">
      <dgm:prSet presAssocID="{7A7EF082-0653-4CD3-A805-6FF571DD7E4D}" presName="dummy" presStyleCnt="0"/>
      <dgm:spPr/>
    </dgm:pt>
    <dgm:pt modelId="{0EB7765B-44F1-45F8-8F24-0687123FCD5B}" type="pres">
      <dgm:prSet presAssocID="{553E2F94-2BDD-4EE9-8276-16633BC55AC0}" presName="sibTrans" presStyleLbl="sibTrans2D1" presStyleIdx="1" presStyleCnt="5"/>
      <dgm:spPr/>
    </dgm:pt>
    <dgm:pt modelId="{D0C16599-0219-4FDD-B4C1-4F3827F12EB7}" type="pres">
      <dgm:prSet presAssocID="{5469AB0A-8E9D-4DB3-960C-EB25CDDD180F}" presName="node" presStyleLbl="node1" presStyleIdx="2" presStyleCnt="5">
        <dgm:presLayoutVars>
          <dgm:bulletEnabled val="1"/>
        </dgm:presLayoutVars>
      </dgm:prSet>
      <dgm:spPr/>
    </dgm:pt>
    <dgm:pt modelId="{8B5E6C2C-8296-4536-B00E-BDA82B8E3D6A}" type="pres">
      <dgm:prSet presAssocID="{5469AB0A-8E9D-4DB3-960C-EB25CDDD180F}" presName="dummy" presStyleCnt="0"/>
      <dgm:spPr/>
    </dgm:pt>
    <dgm:pt modelId="{6344F7E9-8C2D-4E4E-955D-752E46ED809F}" type="pres">
      <dgm:prSet presAssocID="{9FCEBF14-EC72-460F-A952-73C862897445}" presName="sibTrans" presStyleLbl="sibTrans2D1" presStyleIdx="2" presStyleCnt="5"/>
      <dgm:spPr/>
    </dgm:pt>
    <dgm:pt modelId="{F2876334-72A9-4132-841A-749A2AC8B1BD}" type="pres">
      <dgm:prSet presAssocID="{F827698D-95CE-4F67-851F-BC1653664029}" presName="node" presStyleLbl="node1" presStyleIdx="3" presStyleCnt="5">
        <dgm:presLayoutVars>
          <dgm:bulletEnabled val="1"/>
        </dgm:presLayoutVars>
      </dgm:prSet>
      <dgm:spPr/>
    </dgm:pt>
    <dgm:pt modelId="{A93618FC-F2AB-4AE9-82C5-ACE4EB88F1BA}" type="pres">
      <dgm:prSet presAssocID="{F827698D-95CE-4F67-851F-BC1653664029}" presName="dummy" presStyleCnt="0"/>
      <dgm:spPr/>
    </dgm:pt>
    <dgm:pt modelId="{81BECCFB-BD93-4427-BA2C-2B986F4A2449}" type="pres">
      <dgm:prSet presAssocID="{AECB7E62-97BD-4981-9861-C6F02DA52EBD}" presName="sibTrans" presStyleLbl="sibTrans2D1" presStyleIdx="3" presStyleCnt="5"/>
      <dgm:spPr/>
    </dgm:pt>
    <dgm:pt modelId="{2F0F7D9C-90D0-4918-AF39-B1646008A478}" type="pres">
      <dgm:prSet presAssocID="{3526F6E0-9E07-4466-A15B-3EB99C60D622}" presName="node" presStyleLbl="node1" presStyleIdx="4" presStyleCnt="5" custScaleX="125712" custScaleY="129861" custRadScaleRad="115565" custRadScaleInc="6830">
        <dgm:presLayoutVars>
          <dgm:bulletEnabled val="1"/>
        </dgm:presLayoutVars>
      </dgm:prSet>
      <dgm:spPr/>
    </dgm:pt>
    <dgm:pt modelId="{49675028-1389-4FEB-B816-7AF22BF708F2}" type="pres">
      <dgm:prSet presAssocID="{3526F6E0-9E07-4466-A15B-3EB99C60D622}" presName="dummy" presStyleCnt="0"/>
      <dgm:spPr/>
    </dgm:pt>
    <dgm:pt modelId="{DF13C1C8-F304-4A3E-A472-4E85EA475E24}" type="pres">
      <dgm:prSet presAssocID="{22C0E3FA-A493-45BA-AC72-5FFC75E3050E}" presName="sibTrans" presStyleLbl="sibTrans2D1" presStyleIdx="4" presStyleCnt="5"/>
      <dgm:spPr/>
    </dgm:pt>
  </dgm:ptLst>
  <dgm:cxnLst>
    <dgm:cxn modelId="{C4827611-FF15-4F57-8253-C6E9D86C7F1B}" srcId="{90E4611C-4546-49A0-A244-E8F685463186}" destId="{CB567FC7-22E4-497C-8D36-7270084F28C0}" srcOrd="0" destOrd="0" parTransId="{460E580A-1484-4E02-A028-5F42C7E499C3}" sibTransId="{0568B8BD-9A2F-4416-A3D2-E1C7202E1A67}"/>
    <dgm:cxn modelId="{1EDEC514-5406-44D6-BC6D-A9F0F5A64D71}" type="presOf" srcId="{5469AB0A-8E9D-4DB3-960C-EB25CDDD180F}" destId="{D0C16599-0219-4FDD-B4C1-4F3827F12EB7}" srcOrd="0" destOrd="0" presId="urn:microsoft.com/office/officeart/2005/8/layout/radial6"/>
    <dgm:cxn modelId="{CC4DFD1E-7696-42DE-B3FB-61B9AE4EEA3F}" type="presOf" srcId="{BDD73CA1-FB32-4AB3-AB9C-5DAF3546E4D1}" destId="{56A95BCF-36FC-47D6-93F5-7843794E6286}" srcOrd="0" destOrd="0" presId="urn:microsoft.com/office/officeart/2005/8/layout/radial6"/>
    <dgm:cxn modelId="{5A9F4E2A-8BA6-41C0-A748-2EC5860C2B0D}" type="presOf" srcId="{553E2F94-2BDD-4EE9-8276-16633BC55AC0}" destId="{0EB7765B-44F1-45F8-8F24-0687123FCD5B}" srcOrd="0" destOrd="0" presId="urn:microsoft.com/office/officeart/2005/8/layout/radial6"/>
    <dgm:cxn modelId="{77C51B38-DFC6-45F4-B7D0-7F905A684BF5}" type="presOf" srcId="{0568B8BD-9A2F-4416-A3D2-E1C7202E1A67}" destId="{9C85539D-5CC6-438D-BB17-DD2BE86E642D}" srcOrd="0" destOrd="0" presId="urn:microsoft.com/office/officeart/2005/8/layout/radial6"/>
    <dgm:cxn modelId="{985B656B-C73F-4F95-9747-F4E3044AE993}" type="presOf" srcId="{AECB7E62-97BD-4981-9861-C6F02DA52EBD}" destId="{81BECCFB-BD93-4427-BA2C-2B986F4A2449}" srcOrd="0" destOrd="0" presId="urn:microsoft.com/office/officeart/2005/8/layout/radial6"/>
    <dgm:cxn modelId="{96554D4F-D889-4CA9-97F3-2FBF83BF17C0}" srcId="{90E4611C-4546-49A0-A244-E8F685463186}" destId="{F827698D-95CE-4F67-851F-BC1653664029}" srcOrd="3" destOrd="0" parTransId="{FB64FB5E-0097-4C18-A69A-F2FAF648508C}" sibTransId="{AECB7E62-97BD-4981-9861-C6F02DA52EBD}"/>
    <dgm:cxn modelId="{B74CA18E-64F0-42AF-ADC3-D984B10D0B42}" srcId="{90E4611C-4546-49A0-A244-E8F685463186}" destId="{7A7EF082-0653-4CD3-A805-6FF571DD7E4D}" srcOrd="1" destOrd="0" parTransId="{965BE23C-59BE-487E-90D1-241179EF2259}" sibTransId="{553E2F94-2BDD-4EE9-8276-16633BC55AC0}"/>
    <dgm:cxn modelId="{EDCB10A2-96E5-4D49-A7E5-CDBA6344D12B}" srcId="{BDD73CA1-FB32-4AB3-AB9C-5DAF3546E4D1}" destId="{90E4611C-4546-49A0-A244-E8F685463186}" srcOrd="0" destOrd="0" parTransId="{06CDC18C-8506-4F9E-95E7-48D70C2F0FD2}" sibTransId="{AFC47899-83AE-4B44-932D-8DF56B93D8A3}"/>
    <dgm:cxn modelId="{F65B02B2-B44E-4AF1-B541-8BEA95721752}" type="presOf" srcId="{90E4611C-4546-49A0-A244-E8F685463186}" destId="{A4E637B5-9B2A-435B-85A9-2759F9EC046C}" srcOrd="0" destOrd="0" presId="urn:microsoft.com/office/officeart/2005/8/layout/radial6"/>
    <dgm:cxn modelId="{C007BCBE-05A6-4867-97FC-E40E78D75364}" type="presOf" srcId="{CB567FC7-22E4-497C-8D36-7270084F28C0}" destId="{340D7089-1028-4CE8-AA27-B1451B4776CB}" srcOrd="0" destOrd="0" presId="urn:microsoft.com/office/officeart/2005/8/layout/radial6"/>
    <dgm:cxn modelId="{434700CE-2330-46DF-BBB4-C607EC789189}" type="presOf" srcId="{F827698D-95CE-4F67-851F-BC1653664029}" destId="{F2876334-72A9-4132-841A-749A2AC8B1BD}" srcOrd="0" destOrd="0" presId="urn:microsoft.com/office/officeart/2005/8/layout/radial6"/>
    <dgm:cxn modelId="{520F1DCE-35F1-48DD-BE2B-1987004C4988}" type="presOf" srcId="{7A7EF082-0653-4CD3-A805-6FF571DD7E4D}" destId="{36A518A2-3BDB-4214-BCAA-FE6536B40FFD}" srcOrd="0" destOrd="0" presId="urn:microsoft.com/office/officeart/2005/8/layout/radial6"/>
    <dgm:cxn modelId="{9EC563D9-49F0-4F96-844A-5536CB1B736D}" type="presOf" srcId="{9FCEBF14-EC72-460F-A952-73C862897445}" destId="{6344F7E9-8C2D-4E4E-955D-752E46ED809F}" srcOrd="0" destOrd="0" presId="urn:microsoft.com/office/officeart/2005/8/layout/radial6"/>
    <dgm:cxn modelId="{1C7E83DD-C5BF-4AD3-85CC-0353C75565C7}" srcId="{90E4611C-4546-49A0-A244-E8F685463186}" destId="{5469AB0A-8E9D-4DB3-960C-EB25CDDD180F}" srcOrd="2" destOrd="0" parTransId="{97C268AF-302C-4D83-99AE-53CDDE079D15}" sibTransId="{9FCEBF14-EC72-460F-A952-73C862897445}"/>
    <dgm:cxn modelId="{04B750E2-DE78-43DA-BC41-FA571BCD1851}" type="presOf" srcId="{22C0E3FA-A493-45BA-AC72-5FFC75E3050E}" destId="{DF13C1C8-F304-4A3E-A472-4E85EA475E24}" srcOrd="0" destOrd="0" presId="urn:microsoft.com/office/officeart/2005/8/layout/radial6"/>
    <dgm:cxn modelId="{634D78FC-21F6-4C67-8F2E-525C7DAACC49}" type="presOf" srcId="{3526F6E0-9E07-4466-A15B-3EB99C60D622}" destId="{2F0F7D9C-90D0-4918-AF39-B1646008A478}" srcOrd="0" destOrd="0" presId="urn:microsoft.com/office/officeart/2005/8/layout/radial6"/>
    <dgm:cxn modelId="{1387B1FE-548C-483B-A447-7B03002705B4}" srcId="{90E4611C-4546-49A0-A244-E8F685463186}" destId="{3526F6E0-9E07-4466-A15B-3EB99C60D622}" srcOrd="4" destOrd="0" parTransId="{23C73EA8-A727-4408-AD9E-70A897E38462}" sibTransId="{22C0E3FA-A493-45BA-AC72-5FFC75E3050E}"/>
    <dgm:cxn modelId="{09B43E62-834E-422E-9608-C82931490A86}" type="presParOf" srcId="{56A95BCF-36FC-47D6-93F5-7843794E6286}" destId="{A4E637B5-9B2A-435B-85A9-2759F9EC046C}" srcOrd="0" destOrd="0" presId="urn:microsoft.com/office/officeart/2005/8/layout/radial6"/>
    <dgm:cxn modelId="{83EC842A-9723-4B86-BF0F-BE0715F83EF9}" type="presParOf" srcId="{56A95BCF-36FC-47D6-93F5-7843794E6286}" destId="{340D7089-1028-4CE8-AA27-B1451B4776CB}" srcOrd="1" destOrd="0" presId="urn:microsoft.com/office/officeart/2005/8/layout/radial6"/>
    <dgm:cxn modelId="{B022C794-7CD4-4557-B5FE-3AC8F72F53DD}" type="presParOf" srcId="{56A95BCF-36FC-47D6-93F5-7843794E6286}" destId="{D8B1208A-B087-4484-81D6-BE084283EA89}" srcOrd="2" destOrd="0" presId="urn:microsoft.com/office/officeart/2005/8/layout/radial6"/>
    <dgm:cxn modelId="{D1ADC4CA-E45A-443E-BB98-3B8A8A2310EF}" type="presParOf" srcId="{56A95BCF-36FC-47D6-93F5-7843794E6286}" destId="{9C85539D-5CC6-438D-BB17-DD2BE86E642D}" srcOrd="3" destOrd="0" presId="urn:microsoft.com/office/officeart/2005/8/layout/radial6"/>
    <dgm:cxn modelId="{4022BE78-6DC4-4DC1-BE96-23A1ABA385DC}" type="presParOf" srcId="{56A95BCF-36FC-47D6-93F5-7843794E6286}" destId="{36A518A2-3BDB-4214-BCAA-FE6536B40FFD}" srcOrd="4" destOrd="0" presId="urn:microsoft.com/office/officeart/2005/8/layout/radial6"/>
    <dgm:cxn modelId="{817E1E78-8C44-4E1E-BFA4-4CC75BC2BF5F}" type="presParOf" srcId="{56A95BCF-36FC-47D6-93F5-7843794E6286}" destId="{9E2112BE-4403-4AA5-BFB6-D6578A28C030}" srcOrd="5" destOrd="0" presId="urn:microsoft.com/office/officeart/2005/8/layout/radial6"/>
    <dgm:cxn modelId="{EE485B25-A849-4FFA-B4C2-B4D532ADDF46}" type="presParOf" srcId="{56A95BCF-36FC-47D6-93F5-7843794E6286}" destId="{0EB7765B-44F1-45F8-8F24-0687123FCD5B}" srcOrd="6" destOrd="0" presId="urn:microsoft.com/office/officeart/2005/8/layout/radial6"/>
    <dgm:cxn modelId="{543B66A6-41C4-4E0E-94D9-5DB41E9D572B}" type="presParOf" srcId="{56A95BCF-36FC-47D6-93F5-7843794E6286}" destId="{D0C16599-0219-4FDD-B4C1-4F3827F12EB7}" srcOrd="7" destOrd="0" presId="urn:microsoft.com/office/officeart/2005/8/layout/radial6"/>
    <dgm:cxn modelId="{AA545D72-7F99-42E1-B580-AEF1DCE7DFCD}" type="presParOf" srcId="{56A95BCF-36FC-47D6-93F5-7843794E6286}" destId="{8B5E6C2C-8296-4536-B00E-BDA82B8E3D6A}" srcOrd="8" destOrd="0" presId="urn:microsoft.com/office/officeart/2005/8/layout/radial6"/>
    <dgm:cxn modelId="{BFD83A07-518F-4A26-892A-6C264782C2C5}" type="presParOf" srcId="{56A95BCF-36FC-47D6-93F5-7843794E6286}" destId="{6344F7E9-8C2D-4E4E-955D-752E46ED809F}" srcOrd="9" destOrd="0" presId="urn:microsoft.com/office/officeart/2005/8/layout/radial6"/>
    <dgm:cxn modelId="{6209930C-6DD4-454F-9687-2B95DCF667C4}" type="presParOf" srcId="{56A95BCF-36FC-47D6-93F5-7843794E6286}" destId="{F2876334-72A9-4132-841A-749A2AC8B1BD}" srcOrd="10" destOrd="0" presId="urn:microsoft.com/office/officeart/2005/8/layout/radial6"/>
    <dgm:cxn modelId="{104CE327-5769-49A8-9DE9-644064141112}" type="presParOf" srcId="{56A95BCF-36FC-47D6-93F5-7843794E6286}" destId="{A93618FC-F2AB-4AE9-82C5-ACE4EB88F1BA}" srcOrd="11" destOrd="0" presId="urn:microsoft.com/office/officeart/2005/8/layout/radial6"/>
    <dgm:cxn modelId="{F2DFEABE-7071-479C-9137-284980864F5F}" type="presParOf" srcId="{56A95BCF-36FC-47D6-93F5-7843794E6286}" destId="{81BECCFB-BD93-4427-BA2C-2B986F4A2449}" srcOrd="12" destOrd="0" presId="urn:microsoft.com/office/officeart/2005/8/layout/radial6"/>
    <dgm:cxn modelId="{4E99ECCD-1BE4-4AF7-B80B-C3B8E5935338}" type="presParOf" srcId="{56A95BCF-36FC-47D6-93F5-7843794E6286}" destId="{2F0F7D9C-90D0-4918-AF39-B1646008A478}" srcOrd="13" destOrd="0" presId="urn:microsoft.com/office/officeart/2005/8/layout/radial6"/>
    <dgm:cxn modelId="{BCB7AA0B-26C5-4834-9F0D-B787C275E161}" type="presParOf" srcId="{56A95BCF-36FC-47D6-93F5-7843794E6286}" destId="{49675028-1389-4FEB-B816-7AF22BF708F2}" srcOrd="14" destOrd="0" presId="urn:microsoft.com/office/officeart/2005/8/layout/radial6"/>
    <dgm:cxn modelId="{6ED6EF9C-AF77-4584-BD5F-295461676109}" type="presParOf" srcId="{56A95BCF-36FC-47D6-93F5-7843794E6286}" destId="{DF13C1C8-F304-4A3E-A472-4E85EA475E24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AE332A3-86AD-4E2F-94D8-7183C6899F18}" type="doc">
      <dgm:prSet loTypeId="urn:microsoft.com/office/officeart/2011/layout/Tab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2B3AD54-51CF-4636-AE4E-E5A207616C1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>
              <a:effectLst/>
              <a:latin typeface="Söhne"/>
            </a:rPr>
            <a:t>FACULTYID (Primary Key):</a:t>
          </a:r>
          <a:endParaRPr lang="en-IN"/>
        </a:p>
      </dgm:t>
    </dgm:pt>
    <dgm:pt modelId="{A98F5503-A9BC-472E-8527-2E4CFFDFD4ED}" type="parTrans" cxnId="{0CD96F67-1360-416C-94A9-5ED2D9540F22}">
      <dgm:prSet/>
      <dgm:spPr/>
      <dgm:t>
        <a:bodyPr/>
        <a:lstStyle/>
        <a:p>
          <a:endParaRPr lang="en-IN"/>
        </a:p>
      </dgm:t>
    </dgm:pt>
    <dgm:pt modelId="{EF043648-CC76-4FAE-9284-4AF8866AA2DF}" type="sibTrans" cxnId="{0CD96F67-1360-416C-94A9-5ED2D9540F22}">
      <dgm:prSet/>
      <dgm:spPr/>
      <dgm:t>
        <a:bodyPr/>
        <a:lstStyle/>
        <a:p>
          <a:endParaRPr lang="en-IN"/>
        </a:p>
      </dgm:t>
    </dgm:pt>
    <dgm:pt modelId="{58B159AA-72C3-4385-A54E-B21E477AE9A5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Unique identifier for each faculty member.</a:t>
          </a:r>
        </a:p>
      </dgm:t>
    </dgm:pt>
    <dgm:pt modelId="{8883EBA9-2B20-48F1-8B17-87286482EF9A}" type="parTrans" cxnId="{E2510CEB-2E69-42B6-938E-468521B2E85D}">
      <dgm:prSet/>
      <dgm:spPr/>
      <dgm:t>
        <a:bodyPr/>
        <a:lstStyle/>
        <a:p>
          <a:endParaRPr lang="en-IN"/>
        </a:p>
      </dgm:t>
    </dgm:pt>
    <dgm:pt modelId="{D6F36E54-CF17-4121-B77B-495C7377EBAC}" type="sibTrans" cxnId="{E2510CEB-2E69-42B6-938E-468521B2E85D}">
      <dgm:prSet/>
      <dgm:spPr/>
      <dgm:t>
        <a:bodyPr/>
        <a:lstStyle/>
        <a:p>
          <a:endParaRPr lang="en-IN"/>
        </a:p>
      </dgm:t>
    </dgm:pt>
    <dgm:pt modelId="{31E740EF-2B49-4A37-85CA-CF26A25990B6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REG. No.:</a:t>
          </a:r>
          <a:endParaRPr lang="en-US" b="0" i="0" dirty="0">
            <a:effectLst/>
            <a:latin typeface="Söhne"/>
          </a:endParaRPr>
        </a:p>
      </dgm:t>
    </dgm:pt>
    <dgm:pt modelId="{D1ED2935-AF26-4FFA-8BF2-F68B17DC9FC8}" type="parTrans" cxnId="{E3856EC2-6E9A-41AD-B252-C86D361B4623}">
      <dgm:prSet/>
      <dgm:spPr/>
      <dgm:t>
        <a:bodyPr/>
        <a:lstStyle/>
        <a:p>
          <a:endParaRPr lang="en-IN"/>
        </a:p>
      </dgm:t>
    </dgm:pt>
    <dgm:pt modelId="{44CD6D15-A122-4DCD-89F4-D2C564393573}" type="sibTrans" cxnId="{E3856EC2-6E9A-41AD-B252-C86D361B4623}">
      <dgm:prSet/>
      <dgm:spPr/>
      <dgm:t>
        <a:bodyPr/>
        <a:lstStyle/>
        <a:p>
          <a:endParaRPr lang="en-IN"/>
        </a:p>
      </dgm:t>
    </dgm:pt>
    <dgm:pt modelId="{DCA83504-FF43-4139-9FC8-6939FE5B9DC4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Registration number or unique identifier for the faculty.</a:t>
          </a:r>
          <a:endParaRPr lang="en-US" b="0" i="0" dirty="0">
            <a:effectLst/>
            <a:latin typeface="Söhne"/>
          </a:endParaRPr>
        </a:p>
      </dgm:t>
    </dgm:pt>
    <dgm:pt modelId="{77CBF087-B838-47B4-BFAC-4C60C7C465B0}" type="parTrans" cxnId="{7008572D-730D-4283-8C8F-7DA14C7662E5}">
      <dgm:prSet/>
      <dgm:spPr/>
      <dgm:t>
        <a:bodyPr/>
        <a:lstStyle/>
        <a:p>
          <a:endParaRPr lang="en-IN"/>
        </a:p>
      </dgm:t>
    </dgm:pt>
    <dgm:pt modelId="{3DF6EAE7-72C9-4714-A90C-6AE3CCEA92C4}" type="sibTrans" cxnId="{7008572D-730D-4283-8C8F-7DA14C7662E5}">
      <dgm:prSet/>
      <dgm:spPr/>
      <dgm:t>
        <a:bodyPr/>
        <a:lstStyle/>
        <a:p>
          <a:endParaRPr lang="en-IN"/>
        </a:p>
      </dgm:t>
    </dgm:pt>
    <dgm:pt modelId="{F8C7BA09-EC71-465E-8C6F-262F01EA6FAD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NAME:</a:t>
          </a:r>
          <a:endParaRPr lang="en-US" b="0" i="0" dirty="0">
            <a:effectLst/>
            <a:latin typeface="Söhne"/>
          </a:endParaRPr>
        </a:p>
      </dgm:t>
    </dgm:pt>
    <dgm:pt modelId="{9A87B574-7B74-4881-AB9E-09C1BA02558D}" type="parTrans" cxnId="{16D76377-2377-4969-B1C4-FD4DB2F2D4C2}">
      <dgm:prSet/>
      <dgm:spPr/>
      <dgm:t>
        <a:bodyPr/>
        <a:lstStyle/>
        <a:p>
          <a:endParaRPr lang="en-IN"/>
        </a:p>
      </dgm:t>
    </dgm:pt>
    <dgm:pt modelId="{5A3E135A-CAC0-453A-9152-9C9ADCD3928D}" type="sibTrans" cxnId="{16D76377-2377-4969-B1C4-FD4DB2F2D4C2}">
      <dgm:prSet/>
      <dgm:spPr/>
      <dgm:t>
        <a:bodyPr/>
        <a:lstStyle/>
        <a:p>
          <a:endParaRPr lang="en-IN"/>
        </a:p>
      </dgm:t>
    </dgm:pt>
    <dgm:pt modelId="{76826883-BDCD-422F-BD1F-85F67B9BA398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Full name of the faculty member.</a:t>
          </a:r>
          <a:endParaRPr lang="en-US" b="0" i="0" dirty="0">
            <a:effectLst/>
            <a:latin typeface="Söhne"/>
          </a:endParaRPr>
        </a:p>
      </dgm:t>
    </dgm:pt>
    <dgm:pt modelId="{A066DB82-86A2-4E64-82EC-83CC2C5146B5}" type="parTrans" cxnId="{FD4C38BF-64AC-4107-BB9F-471728AD18EE}">
      <dgm:prSet/>
      <dgm:spPr/>
      <dgm:t>
        <a:bodyPr/>
        <a:lstStyle/>
        <a:p>
          <a:endParaRPr lang="en-IN"/>
        </a:p>
      </dgm:t>
    </dgm:pt>
    <dgm:pt modelId="{96C03296-E751-47AE-A7B9-319B9516803B}" type="sibTrans" cxnId="{FD4C38BF-64AC-4107-BB9F-471728AD18EE}">
      <dgm:prSet/>
      <dgm:spPr/>
      <dgm:t>
        <a:bodyPr/>
        <a:lstStyle/>
        <a:p>
          <a:endParaRPr lang="en-IN"/>
        </a:p>
      </dgm:t>
    </dgm:pt>
    <dgm:pt modelId="{9102E266-503E-4BCF-A542-A4FD339D0670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PASSWORD (ENCRYPTED):</a:t>
          </a:r>
          <a:endParaRPr lang="en-US" b="0" i="0" dirty="0">
            <a:effectLst/>
            <a:latin typeface="Söhne"/>
          </a:endParaRPr>
        </a:p>
      </dgm:t>
    </dgm:pt>
    <dgm:pt modelId="{F15D4C6F-3177-4BA6-A3BA-51E005AD9D9B}" type="parTrans" cxnId="{0992BD9E-760C-4548-A9FA-09A52B8F547F}">
      <dgm:prSet/>
      <dgm:spPr/>
      <dgm:t>
        <a:bodyPr/>
        <a:lstStyle/>
        <a:p>
          <a:endParaRPr lang="en-IN"/>
        </a:p>
      </dgm:t>
    </dgm:pt>
    <dgm:pt modelId="{C99B83D5-6044-4610-BC53-41DD54312242}" type="sibTrans" cxnId="{0992BD9E-760C-4548-A9FA-09A52B8F547F}">
      <dgm:prSet/>
      <dgm:spPr/>
      <dgm:t>
        <a:bodyPr/>
        <a:lstStyle/>
        <a:p>
          <a:endParaRPr lang="en-IN"/>
        </a:p>
      </dgm:t>
    </dgm:pt>
    <dgm:pt modelId="{B38FE966-0B96-4B23-8F35-133A60D46F24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Encrypted password for secure authentication.</a:t>
          </a:r>
          <a:endParaRPr lang="en-US" b="0" i="0" dirty="0">
            <a:effectLst/>
            <a:latin typeface="Söhne"/>
          </a:endParaRPr>
        </a:p>
      </dgm:t>
    </dgm:pt>
    <dgm:pt modelId="{657A69D8-2883-4A67-8B84-E0C8F880CAD5}" type="parTrans" cxnId="{EDAB3CCA-6B97-415E-88FC-760B92461C25}">
      <dgm:prSet/>
      <dgm:spPr/>
      <dgm:t>
        <a:bodyPr/>
        <a:lstStyle/>
        <a:p>
          <a:endParaRPr lang="en-IN"/>
        </a:p>
      </dgm:t>
    </dgm:pt>
    <dgm:pt modelId="{9463CDDA-516A-416B-8A16-9875E3E0B65B}" type="sibTrans" cxnId="{EDAB3CCA-6B97-415E-88FC-760B92461C25}">
      <dgm:prSet/>
      <dgm:spPr/>
      <dgm:t>
        <a:bodyPr/>
        <a:lstStyle/>
        <a:p>
          <a:endParaRPr lang="en-IN"/>
        </a:p>
      </dgm:t>
    </dgm:pt>
    <dgm:pt modelId="{B152FB0D-01E1-42B9-9CA1-A73AF55C61B4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GENDER:</a:t>
          </a:r>
          <a:endParaRPr lang="en-US" b="0" i="0" dirty="0">
            <a:effectLst/>
            <a:latin typeface="Söhne"/>
          </a:endParaRPr>
        </a:p>
      </dgm:t>
    </dgm:pt>
    <dgm:pt modelId="{B283F577-2BAE-4941-B688-7BA429243C5B}" type="parTrans" cxnId="{1D4DC624-07F6-468C-A8D6-34EC2C1BAC93}">
      <dgm:prSet/>
      <dgm:spPr/>
      <dgm:t>
        <a:bodyPr/>
        <a:lstStyle/>
        <a:p>
          <a:endParaRPr lang="en-IN"/>
        </a:p>
      </dgm:t>
    </dgm:pt>
    <dgm:pt modelId="{1E016A81-661D-4558-ABAC-B2E3AFF3D1A2}" type="sibTrans" cxnId="{1D4DC624-07F6-468C-A8D6-34EC2C1BAC93}">
      <dgm:prSet/>
      <dgm:spPr/>
      <dgm:t>
        <a:bodyPr/>
        <a:lstStyle/>
        <a:p>
          <a:endParaRPr lang="en-IN"/>
        </a:p>
      </dgm:t>
    </dgm:pt>
    <dgm:pt modelId="{5885985B-06C4-493B-BD45-8EA508934904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Gender of the faculty member.</a:t>
          </a:r>
          <a:endParaRPr lang="en-US" b="0" i="0" dirty="0">
            <a:effectLst/>
            <a:latin typeface="Söhne"/>
          </a:endParaRPr>
        </a:p>
      </dgm:t>
    </dgm:pt>
    <dgm:pt modelId="{0C244283-9F5E-4CBC-83E8-2B650CA2AECE}" type="parTrans" cxnId="{3B1140BC-813F-458E-9205-365AF56DBDCF}">
      <dgm:prSet/>
      <dgm:spPr/>
      <dgm:t>
        <a:bodyPr/>
        <a:lstStyle/>
        <a:p>
          <a:endParaRPr lang="en-IN"/>
        </a:p>
      </dgm:t>
    </dgm:pt>
    <dgm:pt modelId="{7C94AA36-80AB-40F8-9E49-5C5E1B73FF47}" type="sibTrans" cxnId="{3B1140BC-813F-458E-9205-365AF56DBDCF}">
      <dgm:prSet/>
      <dgm:spPr/>
      <dgm:t>
        <a:bodyPr/>
        <a:lstStyle/>
        <a:p>
          <a:endParaRPr lang="en-IN"/>
        </a:p>
      </dgm:t>
    </dgm:pt>
    <dgm:pt modelId="{F24220C6-8D1B-417F-84F3-1B77C71119A8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EMAIL:</a:t>
          </a:r>
          <a:endParaRPr lang="en-US" b="0" i="0" dirty="0">
            <a:effectLst/>
            <a:latin typeface="Söhne"/>
          </a:endParaRPr>
        </a:p>
      </dgm:t>
    </dgm:pt>
    <dgm:pt modelId="{3FBE23A7-D1F7-4382-8064-A3F9B551EF6A}" type="parTrans" cxnId="{65AA0D3F-047D-43D9-AA64-6AA00B7AA526}">
      <dgm:prSet/>
      <dgm:spPr/>
      <dgm:t>
        <a:bodyPr/>
        <a:lstStyle/>
        <a:p>
          <a:endParaRPr lang="en-IN"/>
        </a:p>
      </dgm:t>
    </dgm:pt>
    <dgm:pt modelId="{BB515BCF-88FC-4DCE-A07A-BC5CC38469A0}" type="sibTrans" cxnId="{65AA0D3F-047D-43D9-AA64-6AA00B7AA526}">
      <dgm:prSet/>
      <dgm:spPr/>
      <dgm:t>
        <a:bodyPr/>
        <a:lstStyle/>
        <a:p>
          <a:endParaRPr lang="en-IN"/>
        </a:p>
      </dgm:t>
    </dgm:pt>
    <dgm:pt modelId="{AF07567B-182A-4F47-AEEA-DA63FBB9B79A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Email address of the faculty member.</a:t>
          </a:r>
          <a:endParaRPr lang="en-US" b="0" i="0" dirty="0">
            <a:effectLst/>
            <a:latin typeface="Söhne"/>
          </a:endParaRPr>
        </a:p>
      </dgm:t>
    </dgm:pt>
    <dgm:pt modelId="{12E1B08E-AB71-4FC1-8B73-DED09EDAAAA9}" type="parTrans" cxnId="{3178A352-0C0D-4A49-B0C2-5753D5C06D2E}">
      <dgm:prSet/>
      <dgm:spPr/>
      <dgm:t>
        <a:bodyPr/>
        <a:lstStyle/>
        <a:p>
          <a:endParaRPr lang="en-IN"/>
        </a:p>
      </dgm:t>
    </dgm:pt>
    <dgm:pt modelId="{4BE1EE41-EC58-4CC5-8226-F7FA65A3ACF4}" type="sibTrans" cxnId="{3178A352-0C0D-4A49-B0C2-5753D5C06D2E}">
      <dgm:prSet/>
      <dgm:spPr/>
      <dgm:t>
        <a:bodyPr/>
        <a:lstStyle/>
        <a:p>
          <a:endParaRPr lang="en-IN"/>
        </a:p>
      </dgm:t>
    </dgm:pt>
    <dgm:pt modelId="{06205345-D208-405F-BA1B-B0710C0F9230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DESIGNATION:</a:t>
          </a:r>
          <a:endParaRPr lang="en-US" b="0" i="0" dirty="0">
            <a:effectLst/>
            <a:latin typeface="Söhne"/>
          </a:endParaRPr>
        </a:p>
      </dgm:t>
    </dgm:pt>
    <dgm:pt modelId="{7CF4B1DD-8807-4015-B853-879B145EA4B3}" type="parTrans" cxnId="{78B2F2C7-B5D6-494F-AC72-B4F089D68E2A}">
      <dgm:prSet/>
      <dgm:spPr/>
      <dgm:t>
        <a:bodyPr/>
        <a:lstStyle/>
        <a:p>
          <a:endParaRPr lang="en-IN"/>
        </a:p>
      </dgm:t>
    </dgm:pt>
    <dgm:pt modelId="{779EB65C-3FCB-4892-B587-8A110B91FB55}" type="sibTrans" cxnId="{78B2F2C7-B5D6-494F-AC72-B4F089D68E2A}">
      <dgm:prSet/>
      <dgm:spPr/>
      <dgm:t>
        <a:bodyPr/>
        <a:lstStyle/>
        <a:p>
          <a:endParaRPr lang="en-IN"/>
        </a:p>
      </dgm:t>
    </dgm:pt>
    <dgm:pt modelId="{41ECF91A-094D-431A-8118-364B5725AC34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Designation or position of the faculty member (e.g., Professor, Guest Lecturer).</a:t>
          </a:r>
          <a:endParaRPr lang="en-US" b="0" i="0" dirty="0">
            <a:effectLst/>
            <a:latin typeface="Söhne"/>
          </a:endParaRPr>
        </a:p>
      </dgm:t>
    </dgm:pt>
    <dgm:pt modelId="{772A44DF-E192-4AC7-BC27-87865E3A81A1}" type="parTrans" cxnId="{57FADABF-33F2-4235-9395-E59D277B02AB}">
      <dgm:prSet/>
      <dgm:spPr/>
      <dgm:t>
        <a:bodyPr/>
        <a:lstStyle/>
        <a:p>
          <a:endParaRPr lang="en-IN"/>
        </a:p>
      </dgm:t>
    </dgm:pt>
    <dgm:pt modelId="{188BE285-B77E-4185-AE10-C1F860F91ECA}" type="sibTrans" cxnId="{57FADABF-33F2-4235-9395-E59D277B02AB}">
      <dgm:prSet/>
      <dgm:spPr/>
      <dgm:t>
        <a:bodyPr/>
        <a:lstStyle/>
        <a:p>
          <a:endParaRPr lang="en-IN"/>
        </a:p>
      </dgm:t>
    </dgm:pt>
    <dgm:pt modelId="{9656033D-F44C-4968-AAB0-DB7CE41D39E6}" type="pres">
      <dgm:prSet presAssocID="{6AE332A3-86AD-4E2F-94D8-7183C6899F18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6C202EF6-1198-41DC-9740-0E78F699CC24}" type="pres">
      <dgm:prSet presAssocID="{22B3AD54-51CF-4636-AE4E-E5A207616C16}" presName="composite" presStyleCnt="0"/>
      <dgm:spPr/>
    </dgm:pt>
    <dgm:pt modelId="{64DB3C94-94D3-4229-B201-8746C230FA36}" type="pres">
      <dgm:prSet presAssocID="{22B3AD54-51CF-4636-AE4E-E5A207616C16}" presName="FirstChild" presStyleLbl="revTx" presStyleIdx="0" presStyleCnt="7">
        <dgm:presLayoutVars>
          <dgm:chMax val="0"/>
          <dgm:chPref val="0"/>
          <dgm:bulletEnabled val="1"/>
        </dgm:presLayoutVars>
      </dgm:prSet>
      <dgm:spPr/>
    </dgm:pt>
    <dgm:pt modelId="{7B62C132-B4C6-440C-8DF3-6A40268109ED}" type="pres">
      <dgm:prSet presAssocID="{22B3AD54-51CF-4636-AE4E-E5A207616C16}" presName="Parent" presStyleLbl="alignNode1" presStyleIdx="0" presStyleCnt="7">
        <dgm:presLayoutVars>
          <dgm:chMax val="3"/>
          <dgm:chPref val="3"/>
          <dgm:bulletEnabled val="1"/>
        </dgm:presLayoutVars>
      </dgm:prSet>
      <dgm:spPr/>
    </dgm:pt>
    <dgm:pt modelId="{66D7A050-098A-43F3-8E69-3B2D933E490D}" type="pres">
      <dgm:prSet presAssocID="{22B3AD54-51CF-4636-AE4E-E5A207616C16}" presName="Accent" presStyleLbl="parChTrans1D1" presStyleIdx="0" presStyleCnt="7"/>
      <dgm:spPr/>
    </dgm:pt>
    <dgm:pt modelId="{104F70D5-8410-4C2B-8CE1-57E48E55D4CE}" type="pres">
      <dgm:prSet presAssocID="{EF043648-CC76-4FAE-9284-4AF8866AA2DF}" presName="sibTrans" presStyleCnt="0"/>
      <dgm:spPr/>
    </dgm:pt>
    <dgm:pt modelId="{6FBD8AF2-CF08-401E-836E-2F2821061316}" type="pres">
      <dgm:prSet presAssocID="{31E740EF-2B49-4A37-85CA-CF26A25990B6}" presName="composite" presStyleCnt="0"/>
      <dgm:spPr/>
    </dgm:pt>
    <dgm:pt modelId="{68F5D1DE-9C58-4CDB-81BE-5E0201A72940}" type="pres">
      <dgm:prSet presAssocID="{31E740EF-2B49-4A37-85CA-CF26A25990B6}" presName="FirstChild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C46A922C-F8F0-4DB5-9681-8CD3E0FB4F94}" type="pres">
      <dgm:prSet presAssocID="{31E740EF-2B49-4A37-85CA-CF26A25990B6}" presName="Parent" presStyleLbl="alignNode1" presStyleIdx="1" presStyleCnt="7">
        <dgm:presLayoutVars>
          <dgm:chMax val="3"/>
          <dgm:chPref val="3"/>
          <dgm:bulletEnabled val="1"/>
        </dgm:presLayoutVars>
      </dgm:prSet>
      <dgm:spPr/>
    </dgm:pt>
    <dgm:pt modelId="{C7220676-2779-4403-9EC2-D14C4DEE7AC9}" type="pres">
      <dgm:prSet presAssocID="{31E740EF-2B49-4A37-85CA-CF26A25990B6}" presName="Accent" presStyleLbl="parChTrans1D1" presStyleIdx="1" presStyleCnt="7"/>
      <dgm:spPr/>
    </dgm:pt>
    <dgm:pt modelId="{1AECEDC1-5861-4E31-9499-D4E3400FDACB}" type="pres">
      <dgm:prSet presAssocID="{44CD6D15-A122-4DCD-89F4-D2C564393573}" presName="sibTrans" presStyleCnt="0"/>
      <dgm:spPr/>
    </dgm:pt>
    <dgm:pt modelId="{C05BAD10-614C-4D44-995B-F62D6422C763}" type="pres">
      <dgm:prSet presAssocID="{F8C7BA09-EC71-465E-8C6F-262F01EA6FAD}" presName="composite" presStyleCnt="0"/>
      <dgm:spPr/>
    </dgm:pt>
    <dgm:pt modelId="{E4D7C1C5-609E-43E4-8545-BE4B361EA212}" type="pres">
      <dgm:prSet presAssocID="{F8C7BA09-EC71-465E-8C6F-262F01EA6FAD}" presName="FirstChild" presStyleLbl="revTx" presStyleIdx="2" presStyleCnt="7">
        <dgm:presLayoutVars>
          <dgm:chMax val="0"/>
          <dgm:chPref val="0"/>
          <dgm:bulletEnabled val="1"/>
        </dgm:presLayoutVars>
      </dgm:prSet>
      <dgm:spPr/>
    </dgm:pt>
    <dgm:pt modelId="{C344F684-1203-498B-B751-E91E6B4BC086}" type="pres">
      <dgm:prSet presAssocID="{F8C7BA09-EC71-465E-8C6F-262F01EA6FAD}" presName="Parent" presStyleLbl="alignNode1" presStyleIdx="2" presStyleCnt="7">
        <dgm:presLayoutVars>
          <dgm:chMax val="3"/>
          <dgm:chPref val="3"/>
          <dgm:bulletEnabled val="1"/>
        </dgm:presLayoutVars>
      </dgm:prSet>
      <dgm:spPr/>
    </dgm:pt>
    <dgm:pt modelId="{97903B37-3BB4-4F7D-905D-E8C3BBBCCE2B}" type="pres">
      <dgm:prSet presAssocID="{F8C7BA09-EC71-465E-8C6F-262F01EA6FAD}" presName="Accent" presStyleLbl="parChTrans1D1" presStyleIdx="2" presStyleCnt="7"/>
      <dgm:spPr/>
    </dgm:pt>
    <dgm:pt modelId="{29E79509-A8A1-4F88-B5BD-376D2FCBB578}" type="pres">
      <dgm:prSet presAssocID="{5A3E135A-CAC0-453A-9152-9C9ADCD3928D}" presName="sibTrans" presStyleCnt="0"/>
      <dgm:spPr/>
    </dgm:pt>
    <dgm:pt modelId="{44B54A3D-59FC-4CFF-8103-655ED40ABB31}" type="pres">
      <dgm:prSet presAssocID="{9102E266-503E-4BCF-A542-A4FD339D0670}" presName="composite" presStyleCnt="0"/>
      <dgm:spPr/>
    </dgm:pt>
    <dgm:pt modelId="{2055882B-96A7-48DF-ADE5-539050D91E50}" type="pres">
      <dgm:prSet presAssocID="{9102E266-503E-4BCF-A542-A4FD339D0670}" presName="FirstChild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C2D50D4A-9414-4773-8600-CD96CE729B9C}" type="pres">
      <dgm:prSet presAssocID="{9102E266-503E-4BCF-A542-A4FD339D0670}" presName="Parent" presStyleLbl="alignNode1" presStyleIdx="3" presStyleCnt="7">
        <dgm:presLayoutVars>
          <dgm:chMax val="3"/>
          <dgm:chPref val="3"/>
          <dgm:bulletEnabled val="1"/>
        </dgm:presLayoutVars>
      </dgm:prSet>
      <dgm:spPr/>
    </dgm:pt>
    <dgm:pt modelId="{A76B0654-1904-4A7D-9294-5660F688BFD9}" type="pres">
      <dgm:prSet presAssocID="{9102E266-503E-4BCF-A542-A4FD339D0670}" presName="Accent" presStyleLbl="parChTrans1D1" presStyleIdx="3" presStyleCnt="7"/>
      <dgm:spPr/>
    </dgm:pt>
    <dgm:pt modelId="{5C102ABA-E825-4486-A120-E3E447F3C107}" type="pres">
      <dgm:prSet presAssocID="{C99B83D5-6044-4610-BC53-41DD54312242}" presName="sibTrans" presStyleCnt="0"/>
      <dgm:spPr/>
    </dgm:pt>
    <dgm:pt modelId="{9997B544-7E27-49BA-A5B5-F09575828460}" type="pres">
      <dgm:prSet presAssocID="{B152FB0D-01E1-42B9-9CA1-A73AF55C61B4}" presName="composite" presStyleCnt="0"/>
      <dgm:spPr/>
    </dgm:pt>
    <dgm:pt modelId="{C31C1338-3C80-404C-A18D-2FBE3F605523}" type="pres">
      <dgm:prSet presAssocID="{B152FB0D-01E1-42B9-9CA1-A73AF55C61B4}" presName="FirstChild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A537BB9C-62AD-47F4-A7C6-F6BA46B37C2B}" type="pres">
      <dgm:prSet presAssocID="{B152FB0D-01E1-42B9-9CA1-A73AF55C61B4}" presName="Parent" presStyleLbl="alignNode1" presStyleIdx="4" presStyleCnt="7">
        <dgm:presLayoutVars>
          <dgm:chMax val="3"/>
          <dgm:chPref val="3"/>
          <dgm:bulletEnabled val="1"/>
        </dgm:presLayoutVars>
      </dgm:prSet>
      <dgm:spPr/>
    </dgm:pt>
    <dgm:pt modelId="{58DCBF7C-0FCF-42C4-96DD-BD9EE1EBC0AF}" type="pres">
      <dgm:prSet presAssocID="{B152FB0D-01E1-42B9-9CA1-A73AF55C61B4}" presName="Accent" presStyleLbl="parChTrans1D1" presStyleIdx="4" presStyleCnt="7"/>
      <dgm:spPr/>
    </dgm:pt>
    <dgm:pt modelId="{971F0902-8D92-40C5-9772-6CBAA8B96DC3}" type="pres">
      <dgm:prSet presAssocID="{1E016A81-661D-4558-ABAC-B2E3AFF3D1A2}" presName="sibTrans" presStyleCnt="0"/>
      <dgm:spPr/>
    </dgm:pt>
    <dgm:pt modelId="{8CEBCB4D-46F5-4DEF-B1D6-33E4DAC9487D}" type="pres">
      <dgm:prSet presAssocID="{F24220C6-8D1B-417F-84F3-1B77C71119A8}" presName="composite" presStyleCnt="0"/>
      <dgm:spPr/>
    </dgm:pt>
    <dgm:pt modelId="{8F9E139A-82B3-48C8-8661-BD6E361363A0}" type="pres">
      <dgm:prSet presAssocID="{F24220C6-8D1B-417F-84F3-1B77C71119A8}" presName="FirstChild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F7B45C39-161B-47F8-B510-EFD24C02AE21}" type="pres">
      <dgm:prSet presAssocID="{F24220C6-8D1B-417F-84F3-1B77C71119A8}" presName="Parent" presStyleLbl="alignNode1" presStyleIdx="5" presStyleCnt="7">
        <dgm:presLayoutVars>
          <dgm:chMax val="3"/>
          <dgm:chPref val="3"/>
          <dgm:bulletEnabled val="1"/>
        </dgm:presLayoutVars>
      </dgm:prSet>
      <dgm:spPr/>
    </dgm:pt>
    <dgm:pt modelId="{F4AF3761-F74C-4A11-A481-80354DD05F4B}" type="pres">
      <dgm:prSet presAssocID="{F24220C6-8D1B-417F-84F3-1B77C71119A8}" presName="Accent" presStyleLbl="parChTrans1D1" presStyleIdx="5" presStyleCnt="7"/>
      <dgm:spPr/>
    </dgm:pt>
    <dgm:pt modelId="{0B2E05D8-074A-4D93-8A33-1EA380519CB4}" type="pres">
      <dgm:prSet presAssocID="{BB515BCF-88FC-4DCE-A07A-BC5CC38469A0}" presName="sibTrans" presStyleCnt="0"/>
      <dgm:spPr/>
    </dgm:pt>
    <dgm:pt modelId="{C7CF4B68-5D37-47DD-ACB0-F137ABB95EC5}" type="pres">
      <dgm:prSet presAssocID="{06205345-D208-405F-BA1B-B0710C0F9230}" presName="composite" presStyleCnt="0"/>
      <dgm:spPr/>
    </dgm:pt>
    <dgm:pt modelId="{2D348799-5D6B-4816-A667-6150537622F2}" type="pres">
      <dgm:prSet presAssocID="{06205345-D208-405F-BA1B-B0710C0F9230}" presName="FirstChild" presStyleLbl="revTx" presStyleIdx="6" presStyleCnt="7">
        <dgm:presLayoutVars>
          <dgm:chMax val="0"/>
          <dgm:chPref val="0"/>
          <dgm:bulletEnabled val="1"/>
        </dgm:presLayoutVars>
      </dgm:prSet>
      <dgm:spPr/>
    </dgm:pt>
    <dgm:pt modelId="{49E47AD9-8B61-4973-A891-596BE54A3EB6}" type="pres">
      <dgm:prSet presAssocID="{06205345-D208-405F-BA1B-B0710C0F9230}" presName="Parent" presStyleLbl="alignNode1" presStyleIdx="6" presStyleCnt="7">
        <dgm:presLayoutVars>
          <dgm:chMax val="3"/>
          <dgm:chPref val="3"/>
          <dgm:bulletEnabled val="1"/>
        </dgm:presLayoutVars>
      </dgm:prSet>
      <dgm:spPr/>
    </dgm:pt>
    <dgm:pt modelId="{E078D7FD-47B5-422A-B8CF-CC795D8E277F}" type="pres">
      <dgm:prSet presAssocID="{06205345-D208-405F-BA1B-B0710C0F9230}" presName="Accent" presStyleLbl="parChTrans1D1" presStyleIdx="6" presStyleCnt="7"/>
      <dgm:spPr/>
    </dgm:pt>
  </dgm:ptLst>
  <dgm:cxnLst>
    <dgm:cxn modelId="{B918B800-9A5C-4481-A21C-AB883F979A0B}" type="presOf" srcId="{B152FB0D-01E1-42B9-9CA1-A73AF55C61B4}" destId="{A537BB9C-62AD-47F4-A7C6-F6BA46B37C2B}" srcOrd="0" destOrd="0" presId="urn:microsoft.com/office/officeart/2011/layout/TabList"/>
    <dgm:cxn modelId="{34DBAC1B-387E-4E65-8167-D6A613DCA5B0}" type="presOf" srcId="{B38FE966-0B96-4B23-8F35-133A60D46F24}" destId="{2055882B-96A7-48DF-ADE5-539050D91E50}" srcOrd="0" destOrd="0" presId="urn:microsoft.com/office/officeart/2011/layout/TabList"/>
    <dgm:cxn modelId="{65A04F22-A2D0-4424-A37C-AC9B9DA7B0AC}" type="presOf" srcId="{F8C7BA09-EC71-465E-8C6F-262F01EA6FAD}" destId="{C344F684-1203-498B-B751-E91E6B4BC086}" srcOrd="0" destOrd="0" presId="urn:microsoft.com/office/officeart/2011/layout/TabList"/>
    <dgm:cxn modelId="{2AEA6D24-45BB-44C8-AF19-2F3535E394F9}" type="presOf" srcId="{31E740EF-2B49-4A37-85CA-CF26A25990B6}" destId="{C46A922C-F8F0-4DB5-9681-8CD3E0FB4F94}" srcOrd="0" destOrd="0" presId="urn:microsoft.com/office/officeart/2011/layout/TabList"/>
    <dgm:cxn modelId="{1D4DC624-07F6-468C-A8D6-34EC2C1BAC93}" srcId="{6AE332A3-86AD-4E2F-94D8-7183C6899F18}" destId="{B152FB0D-01E1-42B9-9CA1-A73AF55C61B4}" srcOrd="4" destOrd="0" parTransId="{B283F577-2BAE-4941-B688-7BA429243C5B}" sibTransId="{1E016A81-661D-4558-ABAC-B2E3AFF3D1A2}"/>
    <dgm:cxn modelId="{AA14602D-1C46-4DB7-AFC2-9D02FEE9E5E1}" type="presOf" srcId="{F24220C6-8D1B-417F-84F3-1B77C71119A8}" destId="{F7B45C39-161B-47F8-B510-EFD24C02AE21}" srcOrd="0" destOrd="0" presId="urn:microsoft.com/office/officeart/2011/layout/TabList"/>
    <dgm:cxn modelId="{7008572D-730D-4283-8C8F-7DA14C7662E5}" srcId="{31E740EF-2B49-4A37-85CA-CF26A25990B6}" destId="{DCA83504-FF43-4139-9FC8-6939FE5B9DC4}" srcOrd="0" destOrd="0" parTransId="{77CBF087-B838-47B4-BFAC-4C60C7C465B0}" sibTransId="{3DF6EAE7-72C9-4714-A90C-6AE3CCEA92C4}"/>
    <dgm:cxn modelId="{1EB83630-F22B-4827-96DF-5A38FC08C697}" type="presOf" srcId="{9102E266-503E-4BCF-A542-A4FD339D0670}" destId="{C2D50D4A-9414-4773-8600-CD96CE729B9C}" srcOrd="0" destOrd="0" presId="urn:microsoft.com/office/officeart/2011/layout/TabList"/>
    <dgm:cxn modelId="{CDB8673C-F9C2-4765-8B3A-EA9BFE6EB5A1}" type="presOf" srcId="{AF07567B-182A-4F47-AEEA-DA63FBB9B79A}" destId="{8F9E139A-82B3-48C8-8661-BD6E361363A0}" srcOrd="0" destOrd="0" presId="urn:microsoft.com/office/officeart/2011/layout/TabList"/>
    <dgm:cxn modelId="{65AA0D3F-047D-43D9-AA64-6AA00B7AA526}" srcId="{6AE332A3-86AD-4E2F-94D8-7183C6899F18}" destId="{F24220C6-8D1B-417F-84F3-1B77C71119A8}" srcOrd="5" destOrd="0" parTransId="{3FBE23A7-D1F7-4382-8064-A3F9B551EF6A}" sibTransId="{BB515BCF-88FC-4DCE-A07A-BC5CC38469A0}"/>
    <dgm:cxn modelId="{0CD96F67-1360-416C-94A9-5ED2D9540F22}" srcId="{6AE332A3-86AD-4E2F-94D8-7183C6899F18}" destId="{22B3AD54-51CF-4636-AE4E-E5A207616C16}" srcOrd="0" destOrd="0" parTransId="{A98F5503-A9BC-472E-8527-2E4CFFDFD4ED}" sibTransId="{EF043648-CC76-4FAE-9284-4AF8866AA2DF}"/>
    <dgm:cxn modelId="{3D297468-F3F1-4EAD-8DCC-C2C41AB85057}" type="presOf" srcId="{DCA83504-FF43-4139-9FC8-6939FE5B9DC4}" destId="{68F5D1DE-9C58-4CDB-81BE-5E0201A72940}" srcOrd="0" destOrd="0" presId="urn:microsoft.com/office/officeart/2011/layout/TabList"/>
    <dgm:cxn modelId="{D7E6646E-3B4D-486A-9434-ABD45522FCD8}" type="presOf" srcId="{6AE332A3-86AD-4E2F-94D8-7183C6899F18}" destId="{9656033D-F44C-4968-AAB0-DB7CE41D39E6}" srcOrd="0" destOrd="0" presId="urn:microsoft.com/office/officeart/2011/layout/TabList"/>
    <dgm:cxn modelId="{3178A352-0C0D-4A49-B0C2-5753D5C06D2E}" srcId="{F24220C6-8D1B-417F-84F3-1B77C71119A8}" destId="{AF07567B-182A-4F47-AEEA-DA63FBB9B79A}" srcOrd="0" destOrd="0" parTransId="{12E1B08E-AB71-4FC1-8B73-DED09EDAAAA9}" sibTransId="{4BE1EE41-EC58-4CC5-8226-F7FA65A3ACF4}"/>
    <dgm:cxn modelId="{16D76377-2377-4969-B1C4-FD4DB2F2D4C2}" srcId="{6AE332A3-86AD-4E2F-94D8-7183C6899F18}" destId="{F8C7BA09-EC71-465E-8C6F-262F01EA6FAD}" srcOrd="2" destOrd="0" parTransId="{9A87B574-7B74-4881-AB9E-09C1BA02558D}" sibTransId="{5A3E135A-CAC0-453A-9152-9C9ADCD3928D}"/>
    <dgm:cxn modelId="{0992BD9E-760C-4548-A9FA-09A52B8F547F}" srcId="{6AE332A3-86AD-4E2F-94D8-7183C6899F18}" destId="{9102E266-503E-4BCF-A542-A4FD339D0670}" srcOrd="3" destOrd="0" parTransId="{F15D4C6F-3177-4BA6-A3BA-51E005AD9D9B}" sibTransId="{C99B83D5-6044-4610-BC53-41DD54312242}"/>
    <dgm:cxn modelId="{3B1140BC-813F-458E-9205-365AF56DBDCF}" srcId="{B152FB0D-01E1-42B9-9CA1-A73AF55C61B4}" destId="{5885985B-06C4-493B-BD45-8EA508934904}" srcOrd="0" destOrd="0" parTransId="{0C244283-9F5E-4CBC-83E8-2B650CA2AECE}" sibTransId="{7C94AA36-80AB-40F8-9E49-5C5E1B73FF47}"/>
    <dgm:cxn modelId="{FD4C38BF-64AC-4107-BB9F-471728AD18EE}" srcId="{F8C7BA09-EC71-465E-8C6F-262F01EA6FAD}" destId="{76826883-BDCD-422F-BD1F-85F67B9BA398}" srcOrd="0" destOrd="0" parTransId="{A066DB82-86A2-4E64-82EC-83CC2C5146B5}" sibTransId="{96C03296-E751-47AE-A7B9-319B9516803B}"/>
    <dgm:cxn modelId="{57FADABF-33F2-4235-9395-E59D277B02AB}" srcId="{06205345-D208-405F-BA1B-B0710C0F9230}" destId="{41ECF91A-094D-431A-8118-364B5725AC34}" srcOrd="0" destOrd="0" parTransId="{772A44DF-E192-4AC7-BC27-87865E3A81A1}" sibTransId="{188BE285-B77E-4185-AE10-C1F860F91ECA}"/>
    <dgm:cxn modelId="{E3856EC2-6E9A-41AD-B252-C86D361B4623}" srcId="{6AE332A3-86AD-4E2F-94D8-7183C6899F18}" destId="{31E740EF-2B49-4A37-85CA-CF26A25990B6}" srcOrd="1" destOrd="0" parTransId="{D1ED2935-AF26-4FFA-8BF2-F68B17DC9FC8}" sibTransId="{44CD6D15-A122-4DCD-89F4-D2C564393573}"/>
    <dgm:cxn modelId="{78B2F2C7-B5D6-494F-AC72-B4F089D68E2A}" srcId="{6AE332A3-86AD-4E2F-94D8-7183C6899F18}" destId="{06205345-D208-405F-BA1B-B0710C0F9230}" srcOrd="6" destOrd="0" parTransId="{7CF4B1DD-8807-4015-B853-879B145EA4B3}" sibTransId="{779EB65C-3FCB-4892-B587-8A110B91FB55}"/>
    <dgm:cxn modelId="{3F234DC9-5C55-42D8-AF4B-7398877B9537}" type="presOf" srcId="{5885985B-06C4-493B-BD45-8EA508934904}" destId="{C31C1338-3C80-404C-A18D-2FBE3F605523}" srcOrd="0" destOrd="0" presId="urn:microsoft.com/office/officeart/2011/layout/TabList"/>
    <dgm:cxn modelId="{EDAB3CCA-6B97-415E-88FC-760B92461C25}" srcId="{9102E266-503E-4BCF-A542-A4FD339D0670}" destId="{B38FE966-0B96-4B23-8F35-133A60D46F24}" srcOrd="0" destOrd="0" parTransId="{657A69D8-2883-4A67-8B84-E0C8F880CAD5}" sibTransId="{9463CDDA-516A-416B-8A16-9875E3E0B65B}"/>
    <dgm:cxn modelId="{3F989CD0-CDEC-44FC-9FD4-2702CF096B20}" type="presOf" srcId="{06205345-D208-405F-BA1B-B0710C0F9230}" destId="{49E47AD9-8B61-4973-A891-596BE54A3EB6}" srcOrd="0" destOrd="0" presId="urn:microsoft.com/office/officeart/2011/layout/TabList"/>
    <dgm:cxn modelId="{EF4AE5D4-1938-47C0-B0B8-184ABFCBA6B2}" type="presOf" srcId="{22B3AD54-51CF-4636-AE4E-E5A207616C16}" destId="{7B62C132-B4C6-440C-8DF3-6A40268109ED}" srcOrd="0" destOrd="0" presId="urn:microsoft.com/office/officeart/2011/layout/TabList"/>
    <dgm:cxn modelId="{FE3BD1E0-9CB5-4B62-9B4E-4E3D7A45D8D1}" type="presOf" srcId="{58B159AA-72C3-4385-A54E-B21E477AE9A5}" destId="{64DB3C94-94D3-4229-B201-8746C230FA36}" srcOrd="0" destOrd="0" presId="urn:microsoft.com/office/officeart/2011/layout/TabList"/>
    <dgm:cxn modelId="{34B82BEA-6AB9-47AB-8117-81928D5FA899}" type="presOf" srcId="{41ECF91A-094D-431A-8118-364B5725AC34}" destId="{2D348799-5D6B-4816-A667-6150537622F2}" srcOrd="0" destOrd="0" presId="urn:microsoft.com/office/officeart/2011/layout/TabList"/>
    <dgm:cxn modelId="{E2510CEB-2E69-42B6-938E-468521B2E85D}" srcId="{22B3AD54-51CF-4636-AE4E-E5A207616C16}" destId="{58B159AA-72C3-4385-A54E-B21E477AE9A5}" srcOrd="0" destOrd="0" parTransId="{8883EBA9-2B20-48F1-8B17-87286482EF9A}" sibTransId="{D6F36E54-CF17-4121-B77B-495C7377EBAC}"/>
    <dgm:cxn modelId="{EFB861F2-D156-46B8-9CE9-A73853AF83E2}" type="presOf" srcId="{76826883-BDCD-422F-BD1F-85F67B9BA398}" destId="{E4D7C1C5-609E-43E4-8545-BE4B361EA212}" srcOrd="0" destOrd="0" presId="urn:microsoft.com/office/officeart/2011/layout/TabList"/>
    <dgm:cxn modelId="{83603C36-DEF5-400D-BC32-4351DFE2854D}" type="presParOf" srcId="{9656033D-F44C-4968-AAB0-DB7CE41D39E6}" destId="{6C202EF6-1198-41DC-9740-0E78F699CC24}" srcOrd="0" destOrd="0" presId="urn:microsoft.com/office/officeart/2011/layout/TabList"/>
    <dgm:cxn modelId="{B4877688-EEA1-4B5C-81C1-3279F9DB1EE6}" type="presParOf" srcId="{6C202EF6-1198-41DC-9740-0E78F699CC24}" destId="{64DB3C94-94D3-4229-B201-8746C230FA36}" srcOrd="0" destOrd="0" presId="urn:microsoft.com/office/officeart/2011/layout/TabList"/>
    <dgm:cxn modelId="{F6F030AE-F01E-4863-8270-4E42D35C26CD}" type="presParOf" srcId="{6C202EF6-1198-41DC-9740-0E78F699CC24}" destId="{7B62C132-B4C6-440C-8DF3-6A40268109ED}" srcOrd="1" destOrd="0" presId="urn:microsoft.com/office/officeart/2011/layout/TabList"/>
    <dgm:cxn modelId="{210484DC-B052-47D9-8A63-B770A8B3BC9A}" type="presParOf" srcId="{6C202EF6-1198-41DC-9740-0E78F699CC24}" destId="{66D7A050-098A-43F3-8E69-3B2D933E490D}" srcOrd="2" destOrd="0" presId="urn:microsoft.com/office/officeart/2011/layout/TabList"/>
    <dgm:cxn modelId="{804BE754-3F07-48F4-A9E5-704D1B8C5D9E}" type="presParOf" srcId="{9656033D-F44C-4968-AAB0-DB7CE41D39E6}" destId="{104F70D5-8410-4C2B-8CE1-57E48E55D4CE}" srcOrd="1" destOrd="0" presId="urn:microsoft.com/office/officeart/2011/layout/TabList"/>
    <dgm:cxn modelId="{974BD02E-A083-4459-827B-F70964EB26E9}" type="presParOf" srcId="{9656033D-F44C-4968-AAB0-DB7CE41D39E6}" destId="{6FBD8AF2-CF08-401E-836E-2F2821061316}" srcOrd="2" destOrd="0" presId="urn:microsoft.com/office/officeart/2011/layout/TabList"/>
    <dgm:cxn modelId="{D4DFB2DD-5504-4BEF-B0B9-D5328DDEC3C1}" type="presParOf" srcId="{6FBD8AF2-CF08-401E-836E-2F2821061316}" destId="{68F5D1DE-9C58-4CDB-81BE-5E0201A72940}" srcOrd="0" destOrd="0" presId="urn:microsoft.com/office/officeart/2011/layout/TabList"/>
    <dgm:cxn modelId="{FF46C50D-9CDF-4A86-8040-43F1528179E6}" type="presParOf" srcId="{6FBD8AF2-CF08-401E-836E-2F2821061316}" destId="{C46A922C-F8F0-4DB5-9681-8CD3E0FB4F94}" srcOrd="1" destOrd="0" presId="urn:microsoft.com/office/officeart/2011/layout/TabList"/>
    <dgm:cxn modelId="{02FF1A22-8BE0-476F-ADED-8D83CDC7B3E1}" type="presParOf" srcId="{6FBD8AF2-CF08-401E-836E-2F2821061316}" destId="{C7220676-2779-4403-9EC2-D14C4DEE7AC9}" srcOrd="2" destOrd="0" presId="urn:microsoft.com/office/officeart/2011/layout/TabList"/>
    <dgm:cxn modelId="{9DA3C59E-C392-4207-9BA4-FAFB461B931B}" type="presParOf" srcId="{9656033D-F44C-4968-AAB0-DB7CE41D39E6}" destId="{1AECEDC1-5861-4E31-9499-D4E3400FDACB}" srcOrd="3" destOrd="0" presId="urn:microsoft.com/office/officeart/2011/layout/TabList"/>
    <dgm:cxn modelId="{C46692C9-BA23-4BD9-BBD6-4DC1EE0A7267}" type="presParOf" srcId="{9656033D-F44C-4968-AAB0-DB7CE41D39E6}" destId="{C05BAD10-614C-4D44-995B-F62D6422C763}" srcOrd="4" destOrd="0" presId="urn:microsoft.com/office/officeart/2011/layout/TabList"/>
    <dgm:cxn modelId="{3EE37914-4BE4-4836-9814-C26FCDDFC923}" type="presParOf" srcId="{C05BAD10-614C-4D44-995B-F62D6422C763}" destId="{E4D7C1C5-609E-43E4-8545-BE4B361EA212}" srcOrd="0" destOrd="0" presId="urn:microsoft.com/office/officeart/2011/layout/TabList"/>
    <dgm:cxn modelId="{EA5D96F5-389A-433D-B899-178E724144E6}" type="presParOf" srcId="{C05BAD10-614C-4D44-995B-F62D6422C763}" destId="{C344F684-1203-498B-B751-E91E6B4BC086}" srcOrd="1" destOrd="0" presId="urn:microsoft.com/office/officeart/2011/layout/TabList"/>
    <dgm:cxn modelId="{CE7F2B88-D3B3-4CBD-A228-DB581EBD7A8F}" type="presParOf" srcId="{C05BAD10-614C-4D44-995B-F62D6422C763}" destId="{97903B37-3BB4-4F7D-905D-E8C3BBBCCE2B}" srcOrd="2" destOrd="0" presId="urn:microsoft.com/office/officeart/2011/layout/TabList"/>
    <dgm:cxn modelId="{930365A1-5E70-4D8A-8FC8-63A498B6417A}" type="presParOf" srcId="{9656033D-F44C-4968-AAB0-DB7CE41D39E6}" destId="{29E79509-A8A1-4F88-B5BD-376D2FCBB578}" srcOrd="5" destOrd="0" presId="urn:microsoft.com/office/officeart/2011/layout/TabList"/>
    <dgm:cxn modelId="{3E051B10-C50C-40F6-8466-2DD21F8B1ECC}" type="presParOf" srcId="{9656033D-F44C-4968-AAB0-DB7CE41D39E6}" destId="{44B54A3D-59FC-4CFF-8103-655ED40ABB31}" srcOrd="6" destOrd="0" presId="urn:microsoft.com/office/officeart/2011/layout/TabList"/>
    <dgm:cxn modelId="{30FC55B6-E275-4318-9978-0BC29744F09E}" type="presParOf" srcId="{44B54A3D-59FC-4CFF-8103-655ED40ABB31}" destId="{2055882B-96A7-48DF-ADE5-539050D91E50}" srcOrd="0" destOrd="0" presId="urn:microsoft.com/office/officeart/2011/layout/TabList"/>
    <dgm:cxn modelId="{73FF5C24-A6BD-4E72-AE97-3AB266E89067}" type="presParOf" srcId="{44B54A3D-59FC-4CFF-8103-655ED40ABB31}" destId="{C2D50D4A-9414-4773-8600-CD96CE729B9C}" srcOrd="1" destOrd="0" presId="urn:microsoft.com/office/officeart/2011/layout/TabList"/>
    <dgm:cxn modelId="{CFA4C24A-4A7E-455A-9FA5-DF9E005D1452}" type="presParOf" srcId="{44B54A3D-59FC-4CFF-8103-655ED40ABB31}" destId="{A76B0654-1904-4A7D-9294-5660F688BFD9}" srcOrd="2" destOrd="0" presId="urn:microsoft.com/office/officeart/2011/layout/TabList"/>
    <dgm:cxn modelId="{3169B7BA-7B20-4FE0-BDEA-3C45F6074E68}" type="presParOf" srcId="{9656033D-F44C-4968-AAB0-DB7CE41D39E6}" destId="{5C102ABA-E825-4486-A120-E3E447F3C107}" srcOrd="7" destOrd="0" presId="urn:microsoft.com/office/officeart/2011/layout/TabList"/>
    <dgm:cxn modelId="{BEF3335F-B5C2-4BB5-8D0A-0B7786AD0FFB}" type="presParOf" srcId="{9656033D-F44C-4968-AAB0-DB7CE41D39E6}" destId="{9997B544-7E27-49BA-A5B5-F09575828460}" srcOrd="8" destOrd="0" presId="urn:microsoft.com/office/officeart/2011/layout/TabList"/>
    <dgm:cxn modelId="{90847B9B-3D15-44D0-80BD-B090A30BD1E7}" type="presParOf" srcId="{9997B544-7E27-49BA-A5B5-F09575828460}" destId="{C31C1338-3C80-404C-A18D-2FBE3F605523}" srcOrd="0" destOrd="0" presId="urn:microsoft.com/office/officeart/2011/layout/TabList"/>
    <dgm:cxn modelId="{45A3FB45-62B6-4AF2-A05A-484EC5683DB5}" type="presParOf" srcId="{9997B544-7E27-49BA-A5B5-F09575828460}" destId="{A537BB9C-62AD-47F4-A7C6-F6BA46B37C2B}" srcOrd="1" destOrd="0" presId="urn:microsoft.com/office/officeart/2011/layout/TabList"/>
    <dgm:cxn modelId="{CAE4BB6E-723E-457C-9536-4DC2B378CA33}" type="presParOf" srcId="{9997B544-7E27-49BA-A5B5-F09575828460}" destId="{58DCBF7C-0FCF-42C4-96DD-BD9EE1EBC0AF}" srcOrd="2" destOrd="0" presId="urn:microsoft.com/office/officeart/2011/layout/TabList"/>
    <dgm:cxn modelId="{08282045-28F2-4D29-8C2A-284DDB846A58}" type="presParOf" srcId="{9656033D-F44C-4968-AAB0-DB7CE41D39E6}" destId="{971F0902-8D92-40C5-9772-6CBAA8B96DC3}" srcOrd="9" destOrd="0" presId="urn:microsoft.com/office/officeart/2011/layout/TabList"/>
    <dgm:cxn modelId="{8CEDCA69-DD1E-4499-833E-4E3DB5C8F367}" type="presParOf" srcId="{9656033D-F44C-4968-AAB0-DB7CE41D39E6}" destId="{8CEBCB4D-46F5-4DEF-B1D6-33E4DAC9487D}" srcOrd="10" destOrd="0" presId="urn:microsoft.com/office/officeart/2011/layout/TabList"/>
    <dgm:cxn modelId="{92D45249-8E39-4A02-8613-553E85A4D4AD}" type="presParOf" srcId="{8CEBCB4D-46F5-4DEF-B1D6-33E4DAC9487D}" destId="{8F9E139A-82B3-48C8-8661-BD6E361363A0}" srcOrd="0" destOrd="0" presId="urn:microsoft.com/office/officeart/2011/layout/TabList"/>
    <dgm:cxn modelId="{C6562E79-94E1-4C22-97DF-14F01CF58654}" type="presParOf" srcId="{8CEBCB4D-46F5-4DEF-B1D6-33E4DAC9487D}" destId="{F7B45C39-161B-47F8-B510-EFD24C02AE21}" srcOrd="1" destOrd="0" presId="urn:microsoft.com/office/officeart/2011/layout/TabList"/>
    <dgm:cxn modelId="{719F07D1-2080-4F12-85CA-DEC4BB5C0A81}" type="presParOf" srcId="{8CEBCB4D-46F5-4DEF-B1D6-33E4DAC9487D}" destId="{F4AF3761-F74C-4A11-A481-80354DD05F4B}" srcOrd="2" destOrd="0" presId="urn:microsoft.com/office/officeart/2011/layout/TabList"/>
    <dgm:cxn modelId="{717D3CB3-5978-47BA-AACA-98A360F252F7}" type="presParOf" srcId="{9656033D-F44C-4968-AAB0-DB7CE41D39E6}" destId="{0B2E05D8-074A-4D93-8A33-1EA380519CB4}" srcOrd="11" destOrd="0" presId="urn:microsoft.com/office/officeart/2011/layout/TabList"/>
    <dgm:cxn modelId="{A65A1718-3C08-456E-8C81-DC46CFD5720B}" type="presParOf" srcId="{9656033D-F44C-4968-AAB0-DB7CE41D39E6}" destId="{C7CF4B68-5D37-47DD-ACB0-F137ABB95EC5}" srcOrd="12" destOrd="0" presId="urn:microsoft.com/office/officeart/2011/layout/TabList"/>
    <dgm:cxn modelId="{8946C003-CF21-4235-9079-F8A96AEECD76}" type="presParOf" srcId="{C7CF4B68-5D37-47DD-ACB0-F137ABB95EC5}" destId="{2D348799-5D6B-4816-A667-6150537622F2}" srcOrd="0" destOrd="0" presId="urn:microsoft.com/office/officeart/2011/layout/TabList"/>
    <dgm:cxn modelId="{AAA3C170-B071-46B5-A0AB-C0E8F8000677}" type="presParOf" srcId="{C7CF4B68-5D37-47DD-ACB0-F137ABB95EC5}" destId="{49E47AD9-8B61-4973-A891-596BE54A3EB6}" srcOrd="1" destOrd="0" presId="urn:microsoft.com/office/officeart/2011/layout/TabList"/>
    <dgm:cxn modelId="{B4C6D4DD-7DD4-4CE1-B0A3-622B873BB2C2}" type="presParOf" srcId="{C7CF4B68-5D37-47DD-ACB0-F137ABB95EC5}" destId="{E078D7FD-47B5-422A-B8CF-CC795D8E277F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DD73CA1-FB32-4AB3-AB9C-5DAF3546E4D1}" type="doc">
      <dgm:prSet loTypeId="urn:microsoft.com/office/officeart/2005/8/layout/radial6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90E4611C-4546-49A0-A244-E8F685463186}">
      <dgm:prSet phldrT="[Text]"/>
      <dgm:spPr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592" b="90986" l="3721" r="94651">
                        <a14:foregroundMark x1="30349" y1="9577" x2="50814" y2="7183"/>
                        <a14:foregroundMark x1="50814" y1="7183" x2="63140" y2="8028"/>
                        <a14:foregroundMark x1="63140" y1="8028" x2="58605" y2="13099"/>
                        <a14:foregroundMark x1="58605" y1="13099" x2="33721" y2="13239"/>
                        <a14:foregroundMark x1="33721" y1="13239" x2="31744" y2="8732"/>
                        <a14:foregroundMark x1="93236" y1="74557" x2="95233" y2="77183"/>
                        <a14:foregroundMark x1="91163" y1="71831" x2="92543" y2="73646"/>
                        <a14:foregroundMark x1="95233" y1="77183" x2="89535" y2="82394"/>
                        <a14:foregroundMark x1="89535" y1="82394" x2="87674" y2="74930"/>
                        <a14:foregroundMark x1="87674" y1="74930" x2="91279" y2="70563"/>
                        <a14:foregroundMark x1="9070" y1="63944" x2="3721" y2="70845"/>
                        <a14:foregroundMark x1="3721" y1="70845" x2="10349" y2="76479"/>
                        <a14:foregroundMark x1="10349" y1="76479" x2="11395" y2="76620"/>
                        <a14:foregroundMark x1="93602" y1="77338" x2="92674" y2="82958"/>
                        <a14:foregroundMark x1="93953" y1="75211" x2="93602" y2="77335"/>
                        <a14:foregroundMark x1="92674" y1="82958" x2="92674" y2="82958"/>
                        <a14:foregroundMark x1="64651" y1="91831" x2="20581" y2="90986"/>
                        <a14:foregroundMark x1="20581" y1="90986" x2="20000" y2="90563"/>
                        <a14:foregroundMark x1="3721" y1="70563" x2="4302" y2="68028"/>
                        <a14:foregroundMark x1="91977" y1="73944" x2="94651" y2="76338"/>
                        <a14:foregroundMark x1="92907" y1="74366" x2="92209" y2="74366"/>
                        <a14:foregroundMark x1="91279" y1="72535" x2="93605" y2="7464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r>
            <a:rPr lang="en-US" dirty="0"/>
            <a:t>DB</a:t>
          </a:r>
          <a:endParaRPr lang="en-IN" dirty="0"/>
        </a:p>
      </dgm:t>
    </dgm:pt>
    <dgm:pt modelId="{06CDC18C-8506-4F9E-95E7-48D70C2F0FD2}" type="parTrans" cxnId="{EDCB10A2-96E5-4D49-A7E5-CDBA6344D12B}">
      <dgm:prSet/>
      <dgm:spPr/>
      <dgm:t>
        <a:bodyPr/>
        <a:lstStyle/>
        <a:p>
          <a:endParaRPr lang="en-IN"/>
        </a:p>
      </dgm:t>
    </dgm:pt>
    <dgm:pt modelId="{AFC47899-83AE-4B44-932D-8DF56B93D8A3}" type="sibTrans" cxnId="{EDCB10A2-96E5-4D49-A7E5-CDBA6344D12B}">
      <dgm:prSet/>
      <dgm:spPr/>
      <dgm:t>
        <a:bodyPr/>
        <a:lstStyle/>
        <a:p>
          <a:endParaRPr lang="en-IN"/>
        </a:p>
      </dgm:t>
    </dgm:pt>
    <dgm:pt modelId="{F827698D-95CE-4F67-851F-BC1653664029}">
      <dgm:prSet phldrT="[Text]"/>
      <dgm:spPr/>
      <dgm:t>
        <a:bodyPr/>
        <a:lstStyle/>
        <a:p>
          <a:r>
            <a:rPr lang="en-US" dirty="0"/>
            <a:t>FACULTY</a:t>
          </a:r>
          <a:endParaRPr lang="en-IN" dirty="0"/>
        </a:p>
      </dgm:t>
    </dgm:pt>
    <dgm:pt modelId="{FB64FB5E-0097-4C18-A69A-F2FAF648508C}" type="parTrans" cxnId="{96554D4F-D889-4CA9-97F3-2FBF83BF17C0}">
      <dgm:prSet/>
      <dgm:spPr/>
      <dgm:t>
        <a:bodyPr/>
        <a:lstStyle/>
        <a:p>
          <a:endParaRPr lang="en-IN"/>
        </a:p>
      </dgm:t>
    </dgm:pt>
    <dgm:pt modelId="{AECB7E62-97BD-4981-9861-C6F02DA52EBD}" type="sibTrans" cxnId="{96554D4F-D889-4CA9-97F3-2FBF83BF17C0}">
      <dgm:prSet/>
      <dgm:spPr/>
      <dgm:t>
        <a:bodyPr/>
        <a:lstStyle/>
        <a:p>
          <a:endParaRPr lang="en-IN"/>
        </a:p>
      </dgm:t>
    </dgm:pt>
    <dgm:pt modelId="{3526F6E0-9E07-4466-A15B-3EB99C60D622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REQUEST LIST</a:t>
          </a:r>
          <a:endParaRPr lang="en-IN" dirty="0"/>
        </a:p>
      </dgm:t>
    </dgm:pt>
    <dgm:pt modelId="{23C73EA8-A727-4408-AD9E-70A897E38462}" type="parTrans" cxnId="{1387B1FE-548C-483B-A447-7B03002705B4}">
      <dgm:prSet/>
      <dgm:spPr/>
      <dgm:t>
        <a:bodyPr/>
        <a:lstStyle/>
        <a:p>
          <a:endParaRPr lang="en-IN"/>
        </a:p>
      </dgm:t>
    </dgm:pt>
    <dgm:pt modelId="{22C0E3FA-A493-45BA-AC72-5FFC75E3050E}" type="sibTrans" cxnId="{1387B1FE-548C-483B-A447-7B03002705B4}">
      <dgm:prSet/>
      <dgm:spPr/>
      <dgm:t>
        <a:bodyPr/>
        <a:lstStyle/>
        <a:p>
          <a:endParaRPr lang="en-IN"/>
        </a:p>
      </dgm:t>
    </dgm:pt>
    <dgm:pt modelId="{A27681E8-8AC7-4F86-BC33-A7359328338A}">
      <dgm:prSet phldrT="[Text]"/>
      <dgm:spPr/>
      <dgm:t>
        <a:bodyPr/>
        <a:lstStyle/>
        <a:p>
          <a:r>
            <a:rPr lang="en-US" dirty="0"/>
            <a:t>MASTER BOOKS</a:t>
          </a:r>
          <a:endParaRPr lang="en-IN" dirty="0"/>
        </a:p>
      </dgm:t>
    </dgm:pt>
    <dgm:pt modelId="{C8A21708-2974-4A4B-932A-99EA9780F6BF}" type="parTrans" cxnId="{8AB71AB1-C80A-43B6-B2D0-41235DD7F896}">
      <dgm:prSet/>
      <dgm:spPr/>
      <dgm:t>
        <a:bodyPr/>
        <a:lstStyle/>
        <a:p>
          <a:endParaRPr lang="en-IN"/>
        </a:p>
      </dgm:t>
    </dgm:pt>
    <dgm:pt modelId="{007128F1-7E28-43A3-8244-B84E77BB6D14}" type="sibTrans" cxnId="{8AB71AB1-C80A-43B6-B2D0-41235DD7F896}">
      <dgm:prSet/>
      <dgm:spPr/>
      <dgm:t>
        <a:bodyPr/>
        <a:lstStyle/>
        <a:p>
          <a:endParaRPr lang="en-IN"/>
        </a:p>
      </dgm:t>
    </dgm:pt>
    <dgm:pt modelId="{65498D45-72AF-4896-8332-A2B3F9EA6B37}">
      <dgm:prSet phldrT="[Text]"/>
      <dgm:spPr/>
      <dgm:t>
        <a:bodyPr/>
        <a:lstStyle/>
        <a:p>
          <a:r>
            <a:rPr lang="en-US" dirty="0"/>
            <a:t>BORROW BOOKS</a:t>
          </a:r>
          <a:endParaRPr lang="en-IN" dirty="0"/>
        </a:p>
      </dgm:t>
    </dgm:pt>
    <dgm:pt modelId="{8504A400-D4D9-4217-8605-915CE146AA11}" type="parTrans" cxnId="{149193F0-CD2F-4594-A698-292444BDC5F3}">
      <dgm:prSet/>
      <dgm:spPr/>
      <dgm:t>
        <a:bodyPr/>
        <a:lstStyle/>
        <a:p>
          <a:endParaRPr lang="en-IN"/>
        </a:p>
      </dgm:t>
    </dgm:pt>
    <dgm:pt modelId="{B9C602AA-4292-45A1-9DEF-FC798DAF27F1}" type="sibTrans" cxnId="{149193F0-CD2F-4594-A698-292444BDC5F3}">
      <dgm:prSet/>
      <dgm:spPr/>
      <dgm:t>
        <a:bodyPr/>
        <a:lstStyle/>
        <a:p>
          <a:endParaRPr lang="en-IN"/>
        </a:p>
      </dgm:t>
    </dgm:pt>
    <dgm:pt modelId="{7E1EC482-F7A5-4BFE-B397-7A95ACF04170}">
      <dgm:prSet phldrT="[Text]"/>
      <dgm:spPr/>
      <dgm:t>
        <a:bodyPr/>
        <a:lstStyle/>
        <a:p>
          <a:r>
            <a:rPr lang="en-US" dirty="0"/>
            <a:t>STUDENTS</a:t>
          </a:r>
          <a:endParaRPr lang="en-IN" dirty="0"/>
        </a:p>
      </dgm:t>
    </dgm:pt>
    <dgm:pt modelId="{D4C81C64-30EA-45A6-82FF-4AB66BD30F33}" type="parTrans" cxnId="{75A62C02-5315-42BD-A17D-29BD0D9A5F5A}">
      <dgm:prSet/>
      <dgm:spPr/>
      <dgm:t>
        <a:bodyPr/>
        <a:lstStyle/>
        <a:p>
          <a:endParaRPr lang="en-IN"/>
        </a:p>
      </dgm:t>
    </dgm:pt>
    <dgm:pt modelId="{2BEABD91-38AC-4AA6-A19D-B4F5E445D6C1}" type="sibTrans" cxnId="{75A62C02-5315-42BD-A17D-29BD0D9A5F5A}">
      <dgm:prSet/>
      <dgm:spPr/>
      <dgm:t>
        <a:bodyPr/>
        <a:lstStyle/>
        <a:p>
          <a:endParaRPr lang="en-IN"/>
        </a:p>
      </dgm:t>
    </dgm:pt>
    <dgm:pt modelId="{56A95BCF-36FC-47D6-93F5-7843794E6286}" type="pres">
      <dgm:prSet presAssocID="{BDD73CA1-FB32-4AB3-AB9C-5DAF3546E4D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4E637B5-9B2A-435B-85A9-2759F9EC046C}" type="pres">
      <dgm:prSet presAssocID="{90E4611C-4546-49A0-A244-E8F685463186}" presName="centerShape" presStyleLbl="node0" presStyleIdx="0" presStyleCnt="1"/>
      <dgm:spPr/>
    </dgm:pt>
    <dgm:pt modelId="{F2876334-72A9-4132-841A-749A2AC8B1BD}" type="pres">
      <dgm:prSet presAssocID="{F827698D-95CE-4F67-851F-BC1653664029}" presName="node" presStyleLbl="node1" presStyleIdx="0" presStyleCnt="5">
        <dgm:presLayoutVars>
          <dgm:bulletEnabled val="1"/>
        </dgm:presLayoutVars>
      </dgm:prSet>
      <dgm:spPr/>
    </dgm:pt>
    <dgm:pt modelId="{A93618FC-F2AB-4AE9-82C5-ACE4EB88F1BA}" type="pres">
      <dgm:prSet presAssocID="{F827698D-95CE-4F67-851F-BC1653664029}" presName="dummy" presStyleCnt="0"/>
      <dgm:spPr/>
    </dgm:pt>
    <dgm:pt modelId="{81BECCFB-BD93-4427-BA2C-2B986F4A2449}" type="pres">
      <dgm:prSet presAssocID="{AECB7E62-97BD-4981-9861-C6F02DA52EBD}" presName="sibTrans" presStyleLbl="sibTrans2D1" presStyleIdx="0" presStyleCnt="5"/>
      <dgm:spPr/>
    </dgm:pt>
    <dgm:pt modelId="{F01A64D0-1162-4C75-BA23-6B9D3F525D31}" type="pres">
      <dgm:prSet presAssocID="{7E1EC482-F7A5-4BFE-B397-7A95ACF04170}" presName="node" presStyleLbl="node1" presStyleIdx="1" presStyleCnt="5">
        <dgm:presLayoutVars>
          <dgm:bulletEnabled val="1"/>
        </dgm:presLayoutVars>
      </dgm:prSet>
      <dgm:spPr/>
    </dgm:pt>
    <dgm:pt modelId="{8C053E5A-FCF6-4BA5-B873-176FD9ACFD2A}" type="pres">
      <dgm:prSet presAssocID="{7E1EC482-F7A5-4BFE-B397-7A95ACF04170}" presName="dummy" presStyleCnt="0"/>
      <dgm:spPr/>
    </dgm:pt>
    <dgm:pt modelId="{BC18E7FE-2593-4FE4-B29D-1C9AFF652F4D}" type="pres">
      <dgm:prSet presAssocID="{2BEABD91-38AC-4AA6-A19D-B4F5E445D6C1}" presName="sibTrans" presStyleLbl="sibTrans2D1" presStyleIdx="1" presStyleCnt="5"/>
      <dgm:spPr/>
    </dgm:pt>
    <dgm:pt modelId="{27CD42CF-6662-415B-9A7C-29F6D6C73617}" type="pres">
      <dgm:prSet presAssocID="{65498D45-72AF-4896-8332-A2B3F9EA6B37}" presName="node" presStyleLbl="node1" presStyleIdx="2" presStyleCnt="5">
        <dgm:presLayoutVars>
          <dgm:bulletEnabled val="1"/>
        </dgm:presLayoutVars>
      </dgm:prSet>
      <dgm:spPr/>
    </dgm:pt>
    <dgm:pt modelId="{68C7065F-2C3A-4917-9667-F7B4DAD9CDB0}" type="pres">
      <dgm:prSet presAssocID="{65498D45-72AF-4896-8332-A2B3F9EA6B37}" presName="dummy" presStyleCnt="0"/>
      <dgm:spPr/>
    </dgm:pt>
    <dgm:pt modelId="{A06FF349-A5AD-4B7E-BB62-678E998B23A8}" type="pres">
      <dgm:prSet presAssocID="{B9C602AA-4292-45A1-9DEF-FC798DAF27F1}" presName="sibTrans" presStyleLbl="sibTrans2D1" presStyleIdx="2" presStyleCnt="5"/>
      <dgm:spPr/>
    </dgm:pt>
    <dgm:pt modelId="{556C3C0D-DB22-4893-90AB-1F08D45ABF57}" type="pres">
      <dgm:prSet presAssocID="{A27681E8-8AC7-4F86-BC33-A7359328338A}" presName="node" presStyleLbl="node1" presStyleIdx="3" presStyleCnt="5">
        <dgm:presLayoutVars>
          <dgm:bulletEnabled val="1"/>
        </dgm:presLayoutVars>
      </dgm:prSet>
      <dgm:spPr/>
    </dgm:pt>
    <dgm:pt modelId="{09D9DD57-6968-416E-9D03-45105C80AF59}" type="pres">
      <dgm:prSet presAssocID="{A27681E8-8AC7-4F86-BC33-A7359328338A}" presName="dummy" presStyleCnt="0"/>
      <dgm:spPr/>
    </dgm:pt>
    <dgm:pt modelId="{FE235B84-749E-474A-9EA9-7EDF880C9D07}" type="pres">
      <dgm:prSet presAssocID="{007128F1-7E28-43A3-8244-B84E77BB6D14}" presName="sibTrans" presStyleLbl="sibTrans2D1" presStyleIdx="3" presStyleCnt="5"/>
      <dgm:spPr/>
    </dgm:pt>
    <dgm:pt modelId="{2F0F7D9C-90D0-4918-AF39-B1646008A478}" type="pres">
      <dgm:prSet presAssocID="{3526F6E0-9E07-4466-A15B-3EB99C60D622}" presName="node" presStyleLbl="node1" presStyleIdx="4" presStyleCnt="5" custScaleX="125712" custScaleY="129861">
        <dgm:presLayoutVars>
          <dgm:bulletEnabled val="1"/>
        </dgm:presLayoutVars>
      </dgm:prSet>
      <dgm:spPr/>
    </dgm:pt>
    <dgm:pt modelId="{49675028-1389-4FEB-B816-7AF22BF708F2}" type="pres">
      <dgm:prSet presAssocID="{3526F6E0-9E07-4466-A15B-3EB99C60D622}" presName="dummy" presStyleCnt="0"/>
      <dgm:spPr/>
    </dgm:pt>
    <dgm:pt modelId="{DF13C1C8-F304-4A3E-A472-4E85EA475E24}" type="pres">
      <dgm:prSet presAssocID="{22C0E3FA-A493-45BA-AC72-5FFC75E3050E}" presName="sibTrans" presStyleLbl="sibTrans2D1" presStyleIdx="4" presStyleCnt="5"/>
      <dgm:spPr/>
    </dgm:pt>
  </dgm:ptLst>
  <dgm:cxnLst>
    <dgm:cxn modelId="{75A62C02-5315-42BD-A17D-29BD0D9A5F5A}" srcId="{90E4611C-4546-49A0-A244-E8F685463186}" destId="{7E1EC482-F7A5-4BFE-B397-7A95ACF04170}" srcOrd="1" destOrd="0" parTransId="{D4C81C64-30EA-45A6-82FF-4AB66BD30F33}" sibTransId="{2BEABD91-38AC-4AA6-A19D-B4F5E445D6C1}"/>
    <dgm:cxn modelId="{9C55D40A-5E87-43E5-ACBB-6CBC604BC29C}" type="presOf" srcId="{A27681E8-8AC7-4F86-BC33-A7359328338A}" destId="{556C3C0D-DB22-4893-90AB-1F08D45ABF57}" srcOrd="0" destOrd="0" presId="urn:microsoft.com/office/officeart/2005/8/layout/radial6"/>
    <dgm:cxn modelId="{A697190E-B638-473E-8F31-7EA81CA9A629}" type="presOf" srcId="{7E1EC482-F7A5-4BFE-B397-7A95ACF04170}" destId="{F01A64D0-1162-4C75-BA23-6B9D3F525D31}" srcOrd="0" destOrd="0" presId="urn:microsoft.com/office/officeart/2005/8/layout/radial6"/>
    <dgm:cxn modelId="{5F40FF19-CD39-4801-B04E-653B7F68C60C}" type="presOf" srcId="{2BEABD91-38AC-4AA6-A19D-B4F5E445D6C1}" destId="{BC18E7FE-2593-4FE4-B29D-1C9AFF652F4D}" srcOrd="0" destOrd="0" presId="urn:microsoft.com/office/officeart/2005/8/layout/radial6"/>
    <dgm:cxn modelId="{CC4DFD1E-7696-42DE-B3FB-61B9AE4EEA3F}" type="presOf" srcId="{BDD73CA1-FB32-4AB3-AB9C-5DAF3546E4D1}" destId="{56A95BCF-36FC-47D6-93F5-7843794E6286}" srcOrd="0" destOrd="0" presId="urn:microsoft.com/office/officeart/2005/8/layout/radial6"/>
    <dgm:cxn modelId="{A0E26F1F-26ED-4636-9911-2EB249E43FFB}" type="presOf" srcId="{007128F1-7E28-43A3-8244-B84E77BB6D14}" destId="{FE235B84-749E-474A-9EA9-7EDF880C9D07}" srcOrd="0" destOrd="0" presId="urn:microsoft.com/office/officeart/2005/8/layout/radial6"/>
    <dgm:cxn modelId="{84611A2B-F2C8-4838-8469-EE69F601EC82}" type="presOf" srcId="{22C0E3FA-A493-45BA-AC72-5FFC75E3050E}" destId="{DF13C1C8-F304-4A3E-A472-4E85EA475E24}" srcOrd="0" destOrd="0" presId="urn:microsoft.com/office/officeart/2005/8/layout/radial6"/>
    <dgm:cxn modelId="{AFC2962D-3489-4632-B366-4BE5F3A50E45}" type="presOf" srcId="{65498D45-72AF-4896-8332-A2B3F9EA6B37}" destId="{27CD42CF-6662-415B-9A7C-29F6D6C73617}" srcOrd="0" destOrd="0" presId="urn:microsoft.com/office/officeart/2005/8/layout/radial6"/>
    <dgm:cxn modelId="{5D01BC38-258C-41E9-AFE6-8265C8ED43F3}" type="presOf" srcId="{B9C602AA-4292-45A1-9DEF-FC798DAF27F1}" destId="{A06FF349-A5AD-4B7E-BB62-678E998B23A8}" srcOrd="0" destOrd="0" presId="urn:microsoft.com/office/officeart/2005/8/layout/radial6"/>
    <dgm:cxn modelId="{01FFA93B-AA02-43FF-8488-B432B58BCD1C}" type="presOf" srcId="{AECB7E62-97BD-4981-9861-C6F02DA52EBD}" destId="{81BECCFB-BD93-4427-BA2C-2B986F4A2449}" srcOrd="0" destOrd="0" presId="urn:microsoft.com/office/officeart/2005/8/layout/radial6"/>
    <dgm:cxn modelId="{2F5C9D40-92B7-4BF2-B0D5-40088FAE6884}" type="presOf" srcId="{90E4611C-4546-49A0-A244-E8F685463186}" destId="{A4E637B5-9B2A-435B-85A9-2759F9EC046C}" srcOrd="0" destOrd="0" presId="urn:microsoft.com/office/officeart/2005/8/layout/radial6"/>
    <dgm:cxn modelId="{8DC6524E-99C0-4FA8-96AB-83EC1A8CAE2A}" type="presOf" srcId="{F827698D-95CE-4F67-851F-BC1653664029}" destId="{F2876334-72A9-4132-841A-749A2AC8B1BD}" srcOrd="0" destOrd="0" presId="urn:microsoft.com/office/officeart/2005/8/layout/radial6"/>
    <dgm:cxn modelId="{96554D4F-D889-4CA9-97F3-2FBF83BF17C0}" srcId="{90E4611C-4546-49A0-A244-E8F685463186}" destId="{F827698D-95CE-4F67-851F-BC1653664029}" srcOrd="0" destOrd="0" parTransId="{FB64FB5E-0097-4C18-A69A-F2FAF648508C}" sibTransId="{AECB7E62-97BD-4981-9861-C6F02DA52EBD}"/>
    <dgm:cxn modelId="{EDCB10A2-96E5-4D49-A7E5-CDBA6344D12B}" srcId="{BDD73CA1-FB32-4AB3-AB9C-5DAF3546E4D1}" destId="{90E4611C-4546-49A0-A244-E8F685463186}" srcOrd="0" destOrd="0" parTransId="{06CDC18C-8506-4F9E-95E7-48D70C2F0FD2}" sibTransId="{AFC47899-83AE-4B44-932D-8DF56B93D8A3}"/>
    <dgm:cxn modelId="{8AB71AB1-C80A-43B6-B2D0-41235DD7F896}" srcId="{90E4611C-4546-49A0-A244-E8F685463186}" destId="{A27681E8-8AC7-4F86-BC33-A7359328338A}" srcOrd="3" destOrd="0" parTransId="{C8A21708-2974-4A4B-932A-99EA9780F6BF}" sibTransId="{007128F1-7E28-43A3-8244-B84E77BB6D14}"/>
    <dgm:cxn modelId="{1A6BFDEA-B270-4D84-90C2-F50C450E1F37}" type="presOf" srcId="{3526F6E0-9E07-4466-A15B-3EB99C60D622}" destId="{2F0F7D9C-90D0-4918-AF39-B1646008A478}" srcOrd="0" destOrd="0" presId="urn:microsoft.com/office/officeart/2005/8/layout/radial6"/>
    <dgm:cxn modelId="{149193F0-CD2F-4594-A698-292444BDC5F3}" srcId="{90E4611C-4546-49A0-A244-E8F685463186}" destId="{65498D45-72AF-4896-8332-A2B3F9EA6B37}" srcOrd="2" destOrd="0" parTransId="{8504A400-D4D9-4217-8605-915CE146AA11}" sibTransId="{B9C602AA-4292-45A1-9DEF-FC798DAF27F1}"/>
    <dgm:cxn modelId="{1387B1FE-548C-483B-A447-7B03002705B4}" srcId="{90E4611C-4546-49A0-A244-E8F685463186}" destId="{3526F6E0-9E07-4466-A15B-3EB99C60D622}" srcOrd="4" destOrd="0" parTransId="{23C73EA8-A727-4408-AD9E-70A897E38462}" sibTransId="{22C0E3FA-A493-45BA-AC72-5FFC75E3050E}"/>
    <dgm:cxn modelId="{802DDD65-7D74-4D0F-9EF1-DC03C6F9DC33}" type="presParOf" srcId="{56A95BCF-36FC-47D6-93F5-7843794E6286}" destId="{A4E637B5-9B2A-435B-85A9-2759F9EC046C}" srcOrd="0" destOrd="0" presId="urn:microsoft.com/office/officeart/2005/8/layout/radial6"/>
    <dgm:cxn modelId="{83F13DAC-B40A-4624-A06F-21E1D879A6E7}" type="presParOf" srcId="{56A95BCF-36FC-47D6-93F5-7843794E6286}" destId="{F2876334-72A9-4132-841A-749A2AC8B1BD}" srcOrd="1" destOrd="0" presId="urn:microsoft.com/office/officeart/2005/8/layout/radial6"/>
    <dgm:cxn modelId="{42BA28B7-0127-4E16-8C5A-FD98FFD4A989}" type="presParOf" srcId="{56A95BCF-36FC-47D6-93F5-7843794E6286}" destId="{A93618FC-F2AB-4AE9-82C5-ACE4EB88F1BA}" srcOrd="2" destOrd="0" presId="urn:microsoft.com/office/officeart/2005/8/layout/radial6"/>
    <dgm:cxn modelId="{5BCBD38A-FACB-454A-884B-387E823C21EF}" type="presParOf" srcId="{56A95BCF-36FC-47D6-93F5-7843794E6286}" destId="{81BECCFB-BD93-4427-BA2C-2B986F4A2449}" srcOrd="3" destOrd="0" presId="urn:microsoft.com/office/officeart/2005/8/layout/radial6"/>
    <dgm:cxn modelId="{2B96A8A4-5407-4BA5-AC22-3443629F4E5F}" type="presParOf" srcId="{56A95BCF-36FC-47D6-93F5-7843794E6286}" destId="{F01A64D0-1162-4C75-BA23-6B9D3F525D31}" srcOrd="4" destOrd="0" presId="urn:microsoft.com/office/officeart/2005/8/layout/radial6"/>
    <dgm:cxn modelId="{A2578190-7E42-4073-B99C-E8C0CC6FC805}" type="presParOf" srcId="{56A95BCF-36FC-47D6-93F5-7843794E6286}" destId="{8C053E5A-FCF6-4BA5-B873-176FD9ACFD2A}" srcOrd="5" destOrd="0" presId="urn:microsoft.com/office/officeart/2005/8/layout/radial6"/>
    <dgm:cxn modelId="{961A8570-3C5F-43D1-8CFC-8BBFF7DA782C}" type="presParOf" srcId="{56A95BCF-36FC-47D6-93F5-7843794E6286}" destId="{BC18E7FE-2593-4FE4-B29D-1C9AFF652F4D}" srcOrd="6" destOrd="0" presId="urn:microsoft.com/office/officeart/2005/8/layout/radial6"/>
    <dgm:cxn modelId="{3C75EDF3-CD92-4125-930F-0BB49E822247}" type="presParOf" srcId="{56A95BCF-36FC-47D6-93F5-7843794E6286}" destId="{27CD42CF-6662-415B-9A7C-29F6D6C73617}" srcOrd="7" destOrd="0" presId="urn:microsoft.com/office/officeart/2005/8/layout/radial6"/>
    <dgm:cxn modelId="{3E1E792A-AEC1-4CBA-85B1-D897E5047C02}" type="presParOf" srcId="{56A95BCF-36FC-47D6-93F5-7843794E6286}" destId="{68C7065F-2C3A-4917-9667-F7B4DAD9CDB0}" srcOrd="8" destOrd="0" presId="urn:microsoft.com/office/officeart/2005/8/layout/radial6"/>
    <dgm:cxn modelId="{5E0942B2-048D-4DA8-B66F-4F0537170D0C}" type="presParOf" srcId="{56A95BCF-36FC-47D6-93F5-7843794E6286}" destId="{A06FF349-A5AD-4B7E-BB62-678E998B23A8}" srcOrd="9" destOrd="0" presId="urn:microsoft.com/office/officeart/2005/8/layout/radial6"/>
    <dgm:cxn modelId="{7C89CB38-DA6D-4C91-9615-F99653390675}" type="presParOf" srcId="{56A95BCF-36FC-47D6-93F5-7843794E6286}" destId="{556C3C0D-DB22-4893-90AB-1F08D45ABF57}" srcOrd="10" destOrd="0" presId="urn:microsoft.com/office/officeart/2005/8/layout/radial6"/>
    <dgm:cxn modelId="{32C6AFED-EC33-427A-A233-450B7E893FAF}" type="presParOf" srcId="{56A95BCF-36FC-47D6-93F5-7843794E6286}" destId="{09D9DD57-6968-416E-9D03-45105C80AF59}" srcOrd="11" destOrd="0" presId="urn:microsoft.com/office/officeart/2005/8/layout/radial6"/>
    <dgm:cxn modelId="{C4900F81-45DF-4CA3-B60E-35CA4CC7693B}" type="presParOf" srcId="{56A95BCF-36FC-47D6-93F5-7843794E6286}" destId="{FE235B84-749E-474A-9EA9-7EDF880C9D07}" srcOrd="12" destOrd="0" presId="urn:microsoft.com/office/officeart/2005/8/layout/radial6"/>
    <dgm:cxn modelId="{6AD15D89-200D-4BF5-8C34-03DE3AB4E3DB}" type="presParOf" srcId="{56A95BCF-36FC-47D6-93F5-7843794E6286}" destId="{2F0F7D9C-90D0-4918-AF39-B1646008A478}" srcOrd="13" destOrd="0" presId="urn:microsoft.com/office/officeart/2005/8/layout/radial6"/>
    <dgm:cxn modelId="{4996A15E-1FA3-403E-93BE-4DA3AD091D8F}" type="presParOf" srcId="{56A95BCF-36FC-47D6-93F5-7843794E6286}" destId="{49675028-1389-4FEB-B816-7AF22BF708F2}" srcOrd="14" destOrd="0" presId="urn:microsoft.com/office/officeart/2005/8/layout/radial6"/>
    <dgm:cxn modelId="{F49754B5-DBDB-46AE-BB59-933D6411F8BD}" type="presParOf" srcId="{56A95BCF-36FC-47D6-93F5-7843794E6286}" destId="{DF13C1C8-F304-4A3E-A472-4E85EA475E24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AE332A3-86AD-4E2F-94D8-7183C6899F18}" type="doc">
      <dgm:prSet loTypeId="urn:microsoft.com/office/officeart/2011/layout/Tab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2B3AD54-51CF-4636-AE4E-E5A207616C1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>
              <a:effectLst/>
              <a:latin typeface="Söhne"/>
            </a:rPr>
            <a:t>FACULTYID (Primary Key):</a:t>
          </a:r>
          <a:endParaRPr lang="en-IN"/>
        </a:p>
      </dgm:t>
    </dgm:pt>
    <dgm:pt modelId="{A98F5503-A9BC-472E-8527-2E4CFFDFD4ED}" type="parTrans" cxnId="{0CD96F67-1360-416C-94A9-5ED2D9540F22}">
      <dgm:prSet/>
      <dgm:spPr/>
      <dgm:t>
        <a:bodyPr/>
        <a:lstStyle/>
        <a:p>
          <a:endParaRPr lang="en-IN"/>
        </a:p>
      </dgm:t>
    </dgm:pt>
    <dgm:pt modelId="{EF043648-CC76-4FAE-9284-4AF8866AA2DF}" type="sibTrans" cxnId="{0CD96F67-1360-416C-94A9-5ED2D9540F22}">
      <dgm:prSet/>
      <dgm:spPr/>
      <dgm:t>
        <a:bodyPr/>
        <a:lstStyle/>
        <a:p>
          <a:endParaRPr lang="en-IN"/>
        </a:p>
      </dgm:t>
    </dgm:pt>
    <dgm:pt modelId="{58B159AA-72C3-4385-A54E-B21E477AE9A5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Unique identifier for each faculty member.</a:t>
          </a:r>
        </a:p>
      </dgm:t>
    </dgm:pt>
    <dgm:pt modelId="{8883EBA9-2B20-48F1-8B17-87286482EF9A}" type="parTrans" cxnId="{E2510CEB-2E69-42B6-938E-468521B2E85D}">
      <dgm:prSet/>
      <dgm:spPr/>
      <dgm:t>
        <a:bodyPr/>
        <a:lstStyle/>
        <a:p>
          <a:endParaRPr lang="en-IN"/>
        </a:p>
      </dgm:t>
    </dgm:pt>
    <dgm:pt modelId="{D6F36E54-CF17-4121-B77B-495C7377EBAC}" type="sibTrans" cxnId="{E2510CEB-2E69-42B6-938E-468521B2E85D}">
      <dgm:prSet/>
      <dgm:spPr/>
      <dgm:t>
        <a:bodyPr/>
        <a:lstStyle/>
        <a:p>
          <a:endParaRPr lang="en-IN"/>
        </a:p>
      </dgm:t>
    </dgm:pt>
    <dgm:pt modelId="{31E740EF-2B49-4A37-85CA-CF26A25990B6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REG. No.:</a:t>
          </a:r>
          <a:endParaRPr lang="en-US" b="0" i="0" dirty="0">
            <a:effectLst/>
            <a:latin typeface="Söhne"/>
          </a:endParaRPr>
        </a:p>
      </dgm:t>
    </dgm:pt>
    <dgm:pt modelId="{D1ED2935-AF26-4FFA-8BF2-F68B17DC9FC8}" type="parTrans" cxnId="{E3856EC2-6E9A-41AD-B252-C86D361B4623}">
      <dgm:prSet/>
      <dgm:spPr/>
      <dgm:t>
        <a:bodyPr/>
        <a:lstStyle/>
        <a:p>
          <a:endParaRPr lang="en-IN"/>
        </a:p>
      </dgm:t>
    </dgm:pt>
    <dgm:pt modelId="{44CD6D15-A122-4DCD-89F4-D2C564393573}" type="sibTrans" cxnId="{E3856EC2-6E9A-41AD-B252-C86D361B4623}">
      <dgm:prSet/>
      <dgm:spPr/>
      <dgm:t>
        <a:bodyPr/>
        <a:lstStyle/>
        <a:p>
          <a:endParaRPr lang="en-IN"/>
        </a:p>
      </dgm:t>
    </dgm:pt>
    <dgm:pt modelId="{DCA83504-FF43-4139-9FC8-6939FE5B9DC4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Registration number or unique identifier for the faculty.</a:t>
          </a:r>
          <a:endParaRPr lang="en-US" b="0" i="0" dirty="0">
            <a:effectLst/>
            <a:latin typeface="Söhne"/>
          </a:endParaRPr>
        </a:p>
      </dgm:t>
    </dgm:pt>
    <dgm:pt modelId="{77CBF087-B838-47B4-BFAC-4C60C7C465B0}" type="parTrans" cxnId="{7008572D-730D-4283-8C8F-7DA14C7662E5}">
      <dgm:prSet/>
      <dgm:spPr/>
      <dgm:t>
        <a:bodyPr/>
        <a:lstStyle/>
        <a:p>
          <a:endParaRPr lang="en-IN"/>
        </a:p>
      </dgm:t>
    </dgm:pt>
    <dgm:pt modelId="{3DF6EAE7-72C9-4714-A90C-6AE3CCEA92C4}" type="sibTrans" cxnId="{7008572D-730D-4283-8C8F-7DA14C7662E5}">
      <dgm:prSet/>
      <dgm:spPr/>
      <dgm:t>
        <a:bodyPr/>
        <a:lstStyle/>
        <a:p>
          <a:endParaRPr lang="en-IN"/>
        </a:p>
      </dgm:t>
    </dgm:pt>
    <dgm:pt modelId="{F8C7BA09-EC71-465E-8C6F-262F01EA6FAD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NAME:</a:t>
          </a:r>
          <a:endParaRPr lang="en-US" b="0" i="0" dirty="0">
            <a:effectLst/>
            <a:latin typeface="Söhne"/>
          </a:endParaRPr>
        </a:p>
      </dgm:t>
    </dgm:pt>
    <dgm:pt modelId="{9A87B574-7B74-4881-AB9E-09C1BA02558D}" type="parTrans" cxnId="{16D76377-2377-4969-B1C4-FD4DB2F2D4C2}">
      <dgm:prSet/>
      <dgm:spPr/>
      <dgm:t>
        <a:bodyPr/>
        <a:lstStyle/>
        <a:p>
          <a:endParaRPr lang="en-IN"/>
        </a:p>
      </dgm:t>
    </dgm:pt>
    <dgm:pt modelId="{5A3E135A-CAC0-453A-9152-9C9ADCD3928D}" type="sibTrans" cxnId="{16D76377-2377-4969-B1C4-FD4DB2F2D4C2}">
      <dgm:prSet/>
      <dgm:spPr/>
      <dgm:t>
        <a:bodyPr/>
        <a:lstStyle/>
        <a:p>
          <a:endParaRPr lang="en-IN"/>
        </a:p>
      </dgm:t>
    </dgm:pt>
    <dgm:pt modelId="{76826883-BDCD-422F-BD1F-85F67B9BA398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Full name of the faculty member.</a:t>
          </a:r>
          <a:endParaRPr lang="en-US" b="0" i="0" dirty="0">
            <a:effectLst/>
            <a:latin typeface="Söhne"/>
          </a:endParaRPr>
        </a:p>
      </dgm:t>
    </dgm:pt>
    <dgm:pt modelId="{A066DB82-86A2-4E64-82EC-83CC2C5146B5}" type="parTrans" cxnId="{FD4C38BF-64AC-4107-BB9F-471728AD18EE}">
      <dgm:prSet/>
      <dgm:spPr/>
      <dgm:t>
        <a:bodyPr/>
        <a:lstStyle/>
        <a:p>
          <a:endParaRPr lang="en-IN"/>
        </a:p>
      </dgm:t>
    </dgm:pt>
    <dgm:pt modelId="{96C03296-E751-47AE-A7B9-319B9516803B}" type="sibTrans" cxnId="{FD4C38BF-64AC-4107-BB9F-471728AD18EE}">
      <dgm:prSet/>
      <dgm:spPr/>
      <dgm:t>
        <a:bodyPr/>
        <a:lstStyle/>
        <a:p>
          <a:endParaRPr lang="en-IN"/>
        </a:p>
      </dgm:t>
    </dgm:pt>
    <dgm:pt modelId="{9102E266-503E-4BCF-A542-A4FD339D0670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PASSWORD (ENCRYPTED):</a:t>
          </a:r>
          <a:endParaRPr lang="en-US" b="0" i="0" dirty="0">
            <a:effectLst/>
            <a:latin typeface="Söhne"/>
          </a:endParaRPr>
        </a:p>
      </dgm:t>
    </dgm:pt>
    <dgm:pt modelId="{F15D4C6F-3177-4BA6-A3BA-51E005AD9D9B}" type="parTrans" cxnId="{0992BD9E-760C-4548-A9FA-09A52B8F547F}">
      <dgm:prSet/>
      <dgm:spPr/>
      <dgm:t>
        <a:bodyPr/>
        <a:lstStyle/>
        <a:p>
          <a:endParaRPr lang="en-IN"/>
        </a:p>
      </dgm:t>
    </dgm:pt>
    <dgm:pt modelId="{C99B83D5-6044-4610-BC53-41DD54312242}" type="sibTrans" cxnId="{0992BD9E-760C-4548-A9FA-09A52B8F547F}">
      <dgm:prSet/>
      <dgm:spPr/>
      <dgm:t>
        <a:bodyPr/>
        <a:lstStyle/>
        <a:p>
          <a:endParaRPr lang="en-IN"/>
        </a:p>
      </dgm:t>
    </dgm:pt>
    <dgm:pt modelId="{B38FE966-0B96-4B23-8F35-133A60D46F24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Encrypted password for secure authentication.</a:t>
          </a:r>
          <a:endParaRPr lang="en-US" b="0" i="0" dirty="0">
            <a:effectLst/>
            <a:latin typeface="Söhne"/>
          </a:endParaRPr>
        </a:p>
      </dgm:t>
    </dgm:pt>
    <dgm:pt modelId="{657A69D8-2883-4A67-8B84-E0C8F880CAD5}" type="parTrans" cxnId="{EDAB3CCA-6B97-415E-88FC-760B92461C25}">
      <dgm:prSet/>
      <dgm:spPr/>
      <dgm:t>
        <a:bodyPr/>
        <a:lstStyle/>
        <a:p>
          <a:endParaRPr lang="en-IN"/>
        </a:p>
      </dgm:t>
    </dgm:pt>
    <dgm:pt modelId="{9463CDDA-516A-416B-8A16-9875E3E0B65B}" type="sibTrans" cxnId="{EDAB3CCA-6B97-415E-88FC-760B92461C25}">
      <dgm:prSet/>
      <dgm:spPr/>
      <dgm:t>
        <a:bodyPr/>
        <a:lstStyle/>
        <a:p>
          <a:endParaRPr lang="en-IN"/>
        </a:p>
      </dgm:t>
    </dgm:pt>
    <dgm:pt modelId="{B152FB0D-01E1-42B9-9CA1-A73AF55C61B4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GENDER:</a:t>
          </a:r>
          <a:endParaRPr lang="en-US" b="0" i="0" dirty="0">
            <a:effectLst/>
            <a:latin typeface="Söhne"/>
          </a:endParaRPr>
        </a:p>
      </dgm:t>
    </dgm:pt>
    <dgm:pt modelId="{B283F577-2BAE-4941-B688-7BA429243C5B}" type="parTrans" cxnId="{1D4DC624-07F6-468C-A8D6-34EC2C1BAC93}">
      <dgm:prSet/>
      <dgm:spPr/>
      <dgm:t>
        <a:bodyPr/>
        <a:lstStyle/>
        <a:p>
          <a:endParaRPr lang="en-IN"/>
        </a:p>
      </dgm:t>
    </dgm:pt>
    <dgm:pt modelId="{1E016A81-661D-4558-ABAC-B2E3AFF3D1A2}" type="sibTrans" cxnId="{1D4DC624-07F6-468C-A8D6-34EC2C1BAC93}">
      <dgm:prSet/>
      <dgm:spPr/>
      <dgm:t>
        <a:bodyPr/>
        <a:lstStyle/>
        <a:p>
          <a:endParaRPr lang="en-IN"/>
        </a:p>
      </dgm:t>
    </dgm:pt>
    <dgm:pt modelId="{5885985B-06C4-493B-BD45-8EA508934904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Gender of the faculty member.</a:t>
          </a:r>
          <a:endParaRPr lang="en-US" b="0" i="0" dirty="0">
            <a:effectLst/>
            <a:latin typeface="Söhne"/>
          </a:endParaRPr>
        </a:p>
      </dgm:t>
    </dgm:pt>
    <dgm:pt modelId="{0C244283-9F5E-4CBC-83E8-2B650CA2AECE}" type="parTrans" cxnId="{3B1140BC-813F-458E-9205-365AF56DBDCF}">
      <dgm:prSet/>
      <dgm:spPr/>
      <dgm:t>
        <a:bodyPr/>
        <a:lstStyle/>
        <a:p>
          <a:endParaRPr lang="en-IN"/>
        </a:p>
      </dgm:t>
    </dgm:pt>
    <dgm:pt modelId="{7C94AA36-80AB-40F8-9E49-5C5E1B73FF47}" type="sibTrans" cxnId="{3B1140BC-813F-458E-9205-365AF56DBDCF}">
      <dgm:prSet/>
      <dgm:spPr/>
      <dgm:t>
        <a:bodyPr/>
        <a:lstStyle/>
        <a:p>
          <a:endParaRPr lang="en-IN"/>
        </a:p>
      </dgm:t>
    </dgm:pt>
    <dgm:pt modelId="{F24220C6-8D1B-417F-84F3-1B77C71119A8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EMAIL:</a:t>
          </a:r>
          <a:endParaRPr lang="en-US" b="0" i="0" dirty="0">
            <a:effectLst/>
            <a:latin typeface="Söhne"/>
          </a:endParaRPr>
        </a:p>
      </dgm:t>
    </dgm:pt>
    <dgm:pt modelId="{3FBE23A7-D1F7-4382-8064-A3F9B551EF6A}" type="parTrans" cxnId="{65AA0D3F-047D-43D9-AA64-6AA00B7AA526}">
      <dgm:prSet/>
      <dgm:spPr/>
      <dgm:t>
        <a:bodyPr/>
        <a:lstStyle/>
        <a:p>
          <a:endParaRPr lang="en-IN"/>
        </a:p>
      </dgm:t>
    </dgm:pt>
    <dgm:pt modelId="{BB515BCF-88FC-4DCE-A07A-BC5CC38469A0}" type="sibTrans" cxnId="{65AA0D3F-047D-43D9-AA64-6AA00B7AA526}">
      <dgm:prSet/>
      <dgm:spPr/>
      <dgm:t>
        <a:bodyPr/>
        <a:lstStyle/>
        <a:p>
          <a:endParaRPr lang="en-IN"/>
        </a:p>
      </dgm:t>
    </dgm:pt>
    <dgm:pt modelId="{AF07567B-182A-4F47-AEEA-DA63FBB9B79A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Email address of the faculty member.</a:t>
          </a:r>
          <a:endParaRPr lang="en-US" b="0" i="0" dirty="0">
            <a:effectLst/>
            <a:latin typeface="Söhne"/>
          </a:endParaRPr>
        </a:p>
      </dgm:t>
    </dgm:pt>
    <dgm:pt modelId="{12E1B08E-AB71-4FC1-8B73-DED09EDAAAA9}" type="parTrans" cxnId="{3178A352-0C0D-4A49-B0C2-5753D5C06D2E}">
      <dgm:prSet/>
      <dgm:spPr/>
      <dgm:t>
        <a:bodyPr/>
        <a:lstStyle/>
        <a:p>
          <a:endParaRPr lang="en-IN"/>
        </a:p>
      </dgm:t>
    </dgm:pt>
    <dgm:pt modelId="{4BE1EE41-EC58-4CC5-8226-F7FA65A3ACF4}" type="sibTrans" cxnId="{3178A352-0C0D-4A49-B0C2-5753D5C06D2E}">
      <dgm:prSet/>
      <dgm:spPr/>
      <dgm:t>
        <a:bodyPr/>
        <a:lstStyle/>
        <a:p>
          <a:endParaRPr lang="en-IN"/>
        </a:p>
      </dgm:t>
    </dgm:pt>
    <dgm:pt modelId="{06205345-D208-405F-BA1B-B0710C0F9230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DESIGNATION:</a:t>
          </a:r>
          <a:endParaRPr lang="en-US" b="0" i="0" dirty="0">
            <a:effectLst/>
            <a:latin typeface="Söhne"/>
          </a:endParaRPr>
        </a:p>
      </dgm:t>
    </dgm:pt>
    <dgm:pt modelId="{7CF4B1DD-8807-4015-B853-879B145EA4B3}" type="parTrans" cxnId="{78B2F2C7-B5D6-494F-AC72-B4F089D68E2A}">
      <dgm:prSet/>
      <dgm:spPr/>
      <dgm:t>
        <a:bodyPr/>
        <a:lstStyle/>
        <a:p>
          <a:endParaRPr lang="en-IN"/>
        </a:p>
      </dgm:t>
    </dgm:pt>
    <dgm:pt modelId="{779EB65C-3FCB-4892-B587-8A110B91FB55}" type="sibTrans" cxnId="{78B2F2C7-B5D6-494F-AC72-B4F089D68E2A}">
      <dgm:prSet/>
      <dgm:spPr/>
      <dgm:t>
        <a:bodyPr/>
        <a:lstStyle/>
        <a:p>
          <a:endParaRPr lang="en-IN"/>
        </a:p>
      </dgm:t>
    </dgm:pt>
    <dgm:pt modelId="{41ECF91A-094D-431A-8118-364B5725AC34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Designation or position of the faculty member (e.g., Professor, Guest Lecturer).</a:t>
          </a:r>
          <a:endParaRPr lang="en-US" b="0" i="0" dirty="0">
            <a:effectLst/>
            <a:latin typeface="Söhne"/>
          </a:endParaRPr>
        </a:p>
      </dgm:t>
    </dgm:pt>
    <dgm:pt modelId="{772A44DF-E192-4AC7-BC27-87865E3A81A1}" type="parTrans" cxnId="{57FADABF-33F2-4235-9395-E59D277B02AB}">
      <dgm:prSet/>
      <dgm:spPr/>
      <dgm:t>
        <a:bodyPr/>
        <a:lstStyle/>
        <a:p>
          <a:endParaRPr lang="en-IN"/>
        </a:p>
      </dgm:t>
    </dgm:pt>
    <dgm:pt modelId="{188BE285-B77E-4185-AE10-C1F860F91ECA}" type="sibTrans" cxnId="{57FADABF-33F2-4235-9395-E59D277B02AB}">
      <dgm:prSet/>
      <dgm:spPr/>
      <dgm:t>
        <a:bodyPr/>
        <a:lstStyle/>
        <a:p>
          <a:endParaRPr lang="en-IN"/>
        </a:p>
      </dgm:t>
    </dgm:pt>
    <dgm:pt modelId="{9656033D-F44C-4968-AAB0-DB7CE41D39E6}" type="pres">
      <dgm:prSet presAssocID="{6AE332A3-86AD-4E2F-94D8-7183C6899F18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6C202EF6-1198-41DC-9740-0E78F699CC24}" type="pres">
      <dgm:prSet presAssocID="{22B3AD54-51CF-4636-AE4E-E5A207616C16}" presName="composite" presStyleCnt="0"/>
      <dgm:spPr/>
    </dgm:pt>
    <dgm:pt modelId="{64DB3C94-94D3-4229-B201-8746C230FA36}" type="pres">
      <dgm:prSet presAssocID="{22B3AD54-51CF-4636-AE4E-E5A207616C16}" presName="FirstChild" presStyleLbl="revTx" presStyleIdx="0" presStyleCnt="7">
        <dgm:presLayoutVars>
          <dgm:chMax val="0"/>
          <dgm:chPref val="0"/>
          <dgm:bulletEnabled val="1"/>
        </dgm:presLayoutVars>
      </dgm:prSet>
      <dgm:spPr/>
    </dgm:pt>
    <dgm:pt modelId="{7B62C132-B4C6-440C-8DF3-6A40268109ED}" type="pres">
      <dgm:prSet presAssocID="{22B3AD54-51CF-4636-AE4E-E5A207616C16}" presName="Parent" presStyleLbl="alignNode1" presStyleIdx="0" presStyleCnt="7">
        <dgm:presLayoutVars>
          <dgm:chMax val="3"/>
          <dgm:chPref val="3"/>
          <dgm:bulletEnabled val="1"/>
        </dgm:presLayoutVars>
      </dgm:prSet>
      <dgm:spPr/>
    </dgm:pt>
    <dgm:pt modelId="{66D7A050-098A-43F3-8E69-3B2D933E490D}" type="pres">
      <dgm:prSet presAssocID="{22B3AD54-51CF-4636-AE4E-E5A207616C16}" presName="Accent" presStyleLbl="parChTrans1D1" presStyleIdx="0" presStyleCnt="7"/>
      <dgm:spPr/>
    </dgm:pt>
    <dgm:pt modelId="{104F70D5-8410-4C2B-8CE1-57E48E55D4CE}" type="pres">
      <dgm:prSet presAssocID="{EF043648-CC76-4FAE-9284-4AF8866AA2DF}" presName="sibTrans" presStyleCnt="0"/>
      <dgm:spPr/>
    </dgm:pt>
    <dgm:pt modelId="{6FBD8AF2-CF08-401E-836E-2F2821061316}" type="pres">
      <dgm:prSet presAssocID="{31E740EF-2B49-4A37-85CA-CF26A25990B6}" presName="composite" presStyleCnt="0"/>
      <dgm:spPr/>
    </dgm:pt>
    <dgm:pt modelId="{68F5D1DE-9C58-4CDB-81BE-5E0201A72940}" type="pres">
      <dgm:prSet presAssocID="{31E740EF-2B49-4A37-85CA-CF26A25990B6}" presName="FirstChild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C46A922C-F8F0-4DB5-9681-8CD3E0FB4F94}" type="pres">
      <dgm:prSet presAssocID="{31E740EF-2B49-4A37-85CA-CF26A25990B6}" presName="Parent" presStyleLbl="alignNode1" presStyleIdx="1" presStyleCnt="7">
        <dgm:presLayoutVars>
          <dgm:chMax val="3"/>
          <dgm:chPref val="3"/>
          <dgm:bulletEnabled val="1"/>
        </dgm:presLayoutVars>
      </dgm:prSet>
      <dgm:spPr/>
    </dgm:pt>
    <dgm:pt modelId="{C7220676-2779-4403-9EC2-D14C4DEE7AC9}" type="pres">
      <dgm:prSet presAssocID="{31E740EF-2B49-4A37-85CA-CF26A25990B6}" presName="Accent" presStyleLbl="parChTrans1D1" presStyleIdx="1" presStyleCnt="7"/>
      <dgm:spPr/>
    </dgm:pt>
    <dgm:pt modelId="{1AECEDC1-5861-4E31-9499-D4E3400FDACB}" type="pres">
      <dgm:prSet presAssocID="{44CD6D15-A122-4DCD-89F4-D2C564393573}" presName="sibTrans" presStyleCnt="0"/>
      <dgm:spPr/>
    </dgm:pt>
    <dgm:pt modelId="{C05BAD10-614C-4D44-995B-F62D6422C763}" type="pres">
      <dgm:prSet presAssocID="{F8C7BA09-EC71-465E-8C6F-262F01EA6FAD}" presName="composite" presStyleCnt="0"/>
      <dgm:spPr/>
    </dgm:pt>
    <dgm:pt modelId="{E4D7C1C5-609E-43E4-8545-BE4B361EA212}" type="pres">
      <dgm:prSet presAssocID="{F8C7BA09-EC71-465E-8C6F-262F01EA6FAD}" presName="FirstChild" presStyleLbl="revTx" presStyleIdx="2" presStyleCnt="7">
        <dgm:presLayoutVars>
          <dgm:chMax val="0"/>
          <dgm:chPref val="0"/>
          <dgm:bulletEnabled val="1"/>
        </dgm:presLayoutVars>
      </dgm:prSet>
      <dgm:spPr/>
    </dgm:pt>
    <dgm:pt modelId="{C344F684-1203-498B-B751-E91E6B4BC086}" type="pres">
      <dgm:prSet presAssocID="{F8C7BA09-EC71-465E-8C6F-262F01EA6FAD}" presName="Parent" presStyleLbl="alignNode1" presStyleIdx="2" presStyleCnt="7">
        <dgm:presLayoutVars>
          <dgm:chMax val="3"/>
          <dgm:chPref val="3"/>
          <dgm:bulletEnabled val="1"/>
        </dgm:presLayoutVars>
      </dgm:prSet>
      <dgm:spPr/>
    </dgm:pt>
    <dgm:pt modelId="{97903B37-3BB4-4F7D-905D-E8C3BBBCCE2B}" type="pres">
      <dgm:prSet presAssocID="{F8C7BA09-EC71-465E-8C6F-262F01EA6FAD}" presName="Accent" presStyleLbl="parChTrans1D1" presStyleIdx="2" presStyleCnt="7"/>
      <dgm:spPr/>
    </dgm:pt>
    <dgm:pt modelId="{29E79509-A8A1-4F88-B5BD-376D2FCBB578}" type="pres">
      <dgm:prSet presAssocID="{5A3E135A-CAC0-453A-9152-9C9ADCD3928D}" presName="sibTrans" presStyleCnt="0"/>
      <dgm:spPr/>
    </dgm:pt>
    <dgm:pt modelId="{44B54A3D-59FC-4CFF-8103-655ED40ABB31}" type="pres">
      <dgm:prSet presAssocID="{9102E266-503E-4BCF-A542-A4FD339D0670}" presName="composite" presStyleCnt="0"/>
      <dgm:spPr/>
    </dgm:pt>
    <dgm:pt modelId="{2055882B-96A7-48DF-ADE5-539050D91E50}" type="pres">
      <dgm:prSet presAssocID="{9102E266-503E-4BCF-A542-A4FD339D0670}" presName="FirstChild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C2D50D4A-9414-4773-8600-CD96CE729B9C}" type="pres">
      <dgm:prSet presAssocID="{9102E266-503E-4BCF-A542-A4FD339D0670}" presName="Parent" presStyleLbl="alignNode1" presStyleIdx="3" presStyleCnt="7">
        <dgm:presLayoutVars>
          <dgm:chMax val="3"/>
          <dgm:chPref val="3"/>
          <dgm:bulletEnabled val="1"/>
        </dgm:presLayoutVars>
      </dgm:prSet>
      <dgm:spPr/>
    </dgm:pt>
    <dgm:pt modelId="{A76B0654-1904-4A7D-9294-5660F688BFD9}" type="pres">
      <dgm:prSet presAssocID="{9102E266-503E-4BCF-A542-A4FD339D0670}" presName="Accent" presStyleLbl="parChTrans1D1" presStyleIdx="3" presStyleCnt="7"/>
      <dgm:spPr/>
    </dgm:pt>
    <dgm:pt modelId="{5C102ABA-E825-4486-A120-E3E447F3C107}" type="pres">
      <dgm:prSet presAssocID="{C99B83D5-6044-4610-BC53-41DD54312242}" presName="sibTrans" presStyleCnt="0"/>
      <dgm:spPr/>
    </dgm:pt>
    <dgm:pt modelId="{9997B544-7E27-49BA-A5B5-F09575828460}" type="pres">
      <dgm:prSet presAssocID="{B152FB0D-01E1-42B9-9CA1-A73AF55C61B4}" presName="composite" presStyleCnt="0"/>
      <dgm:spPr/>
    </dgm:pt>
    <dgm:pt modelId="{C31C1338-3C80-404C-A18D-2FBE3F605523}" type="pres">
      <dgm:prSet presAssocID="{B152FB0D-01E1-42B9-9CA1-A73AF55C61B4}" presName="FirstChild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A537BB9C-62AD-47F4-A7C6-F6BA46B37C2B}" type="pres">
      <dgm:prSet presAssocID="{B152FB0D-01E1-42B9-9CA1-A73AF55C61B4}" presName="Parent" presStyleLbl="alignNode1" presStyleIdx="4" presStyleCnt="7">
        <dgm:presLayoutVars>
          <dgm:chMax val="3"/>
          <dgm:chPref val="3"/>
          <dgm:bulletEnabled val="1"/>
        </dgm:presLayoutVars>
      </dgm:prSet>
      <dgm:spPr/>
    </dgm:pt>
    <dgm:pt modelId="{58DCBF7C-0FCF-42C4-96DD-BD9EE1EBC0AF}" type="pres">
      <dgm:prSet presAssocID="{B152FB0D-01E1-42B9-9CA1-A73AF55C61B4}" presName="Accent" presStyleLbl="parChTrans1D1" presStyleIdx="4" presStyleCnt="7"/>
      <dgm:spPr/>
    </dgm:pt>
    <dgm:pt modelId="{971F0902-8D92-40C5-9772-6CBAA8B96DC3}" type="pres">
      <dgm:prSet presAssocID="{1E016A81-661D-4558-ABAC-B2E3AFF3D1A2}" presName="sibTrans" presStyleCnt="0"/>
      <dgm:spPr/>
    </dgm:pt>
    <dgm:pt modelId="{8CEBCB4D-46F5-4DEF-B1D6-33E4DAC9487D}" type="pres">
      <dgm:prSet presAssocID="{F24220C6-8D1B-417F-84F3-1B77C71119A8}" presName="composite" presStyleCnt="0"/>
      <dgm:spPr/>
    </dgm:pt>
    <dgm:pt modelId="{8F9E139A-82B3-48C8-8661-BD6E361363A0}" type="pres">
      <dgm:prSet presAssocID="{F24220C6-8D1B-417F-84F3-1B77C71119A8}" presName="FirstChild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F7B45C39-161B-47F8-B510-EFD24C02AE21}" type="pres">
      <dgm:prSet presAssocID="{F24220C6-8D1B-417F-84F3-1B77C71119A8}" presName="Parent" presStyleLbl="alignNode1" presStyleIdx="5" presStyleCnt="7">
        <dgm:presLayoutVars>
          <dgm:chMax val="3"/>
          <dgm:chPref val="3"/>
          <dgm:bulletEnabled val="1"/>
        </dgm:presLayoutVars>
      </dgm:prSet>
      <dgm:spPr/>
    </dgm:pt>
    <dgm:pt modelId="{F4AF3761-F74C-4A11-A481-80354DD05F4B}" type="pres">
      <dgm:prSet presAssocID="{F24220C6-8D1B-417F-84F3-1B77C71119A8}" presName="Accent" presStyleLbl="parChTrans1D1" presStyleIdx="5" presStyleCnt="7"/>
      <dgm:spPr/>
    </dgm:pt>
    <dgm:pt modelId="{0B2E05D8-074A-4D93-8A33-1EA380519CB4}" type="pres">
      <dgm:prSet presAssocID="{BB515BCF-88FC-4DCE-A07A-BC5CC38469A0}" presName="sibTrans" presStyleCnt="0"/>
      <dgm:spPr/>
    </dgm:pt>
    <dgm:pt modelId="{C7CF4B68-5D37-47DD-ACB0-F137ABB95EC5}" type="pres">
      <dgm:prSet presAssocID="{06205345-D208-405F-BA1B-B0710C0F9230}" presName="composite" presStyleCnt="0"/>
      <dgm:spPr/>
    </dgm:pt>
    <dgm:pt modelId="{2D348799-5D6B-4816-A667-6150537622F2}" type="pres">
      <dgm:prSet presAssocID="{06205345-D208-405F-BA1B-B0710C0F9230}" presName="FirstChild" presStyleLbl="revTx" presStyleIdx="6" presStyleCnt="7">
        <dgm:presLayoutVars>
          <dgm:chMax val="0"/>
          <dgm:chPref val="0"/>
          <dgm:bulletEnabled val="1"/>
        </dgm:presLayoutVars>
      </dgm:prSet>
      <dgm:spPr/>
    </dgm:pt>
    <dgm:pt modelId="{49E47AD9-8B61-4973-A891-596BE54A3EB6}" type="pres">
      <dgm:prSet presAssocID="{06205345-D208-405F-BA1B-B0710C0F9230}" presName="Parent" presStyleLbl="alignNode1" presStyleIdx="6" presStyleCnt="7">
        <dgm:presLayoutVars>
          <dgm:chMax val="3"/>
          <dgm:chPref val="3"/>
          <dgm:bulletEnabled val="1"/>
        </dgm:presLayoutVars>
      </dgm:prSet>
      <dgm:spPr/>
    </dgm:pt>
    <dgm:pt modelId="{E078D7FD-47B5-422A-B8CF-CC795D8E277F}" type="pres">
      <dgm:prSet presAssocID="{06205345-D208-405F-BA1B-B0710C0F9230}" presName="Accent" presStyleLbl="parChTrans1D1" presStyleIdx="6" presStyleCnt="7"/>
      <dgm:spPr/>
    </dgm:pt>
  </dgm:ptLst>
  <dgm:cxnLst>
    <dgm:cxn modelId="{B918B800-9A5C-4481-A21C-AB883F979A0B}" type="presOf" srcId="{B152FB0D-01E1-42B9-9CA1-A73AF55C61B4}" destId="{A537BB9C-62AD-47F4-A7C6-F6BA46B37C2B}" srcOrd="0" destOrd="0" presId="urn:microsoft.com/office/officeart/2011/layout/TabList"/>
    <dgm:cxn modelId="{34DBAC1B-387E-4E65-8167-D6A613DCA5B0}" type="presOf" srcId="{B38FE966-0B96-4B23-8F35-133A60D46F24}" destId="{2055882B-96A7-48DF-ADE5-539050D91E50}" srcOrd="0" destOrd="0" presId="urn:microsoft.com/office/officeart/2011/layout/TabList"/>
    <dgm:cxn modelId="{65A04F22-A2D0-4424-A37C-AC9B9DA7B0AC}" type="presOf" srcId="{F8C7BA09-EC71-465E-8C6F-262F01EA6FAD}" destId="{C344F684-1203-498B-B751-E91E6B4BC086}" srcOrd="0" destOrd="0" presId="urn:microsoft.com/office/officeart/2011/layout/TabList"/>
    <dgm:cxn modelId="{2AEA6D24-45BB-44C8-AF19-2F3535E394F9}" type="presOf" srcId="{31E740EF-2B49-4A37-85CA-CF26A25990B6}" destId="{C46A922C-F8F0-4DB5-9681-8CD3E0FB4F94}" srcOrd="0" destOrd="0" presId="urn:microsoft.com/office/officeart/2011/layout/TabList"/>
    <dgm:cxn modelId="{1D4DC624-07F6-468C-A8D6-34EC2C1BAC93}" srcId="{6AE332A3-86AD-4E2F-94D8-7183C6899F18}" destId="{B152FB0D-01E1-42B9-9CA1-A73AF55C61B4}" srcOrd="4" destOrd="0" parTransId="{B283F577-2BAE-4941-B688-7BA429243C5B}" sibTransId="{1E016A81-661D-4558-ABAC-B2E3AFF3D1A2}"/>
    <dgm:cxn modelId="{AA14602D-1C46-4DB7-AFC2-9D02FEE9E5E1}" type="presOf" srcId="{F24220C6-8D1B-417F-84F3-1B77C71119A8}" destId="{F7B45C39-161B-47F8-B510-EFD24C02AE21}" srcOrd="0" destOrd="0" presId="urn:microsoft.com/office/officeart/2011/layout/TabList"/>
    <dgm:cxn modelId="{7008572D-730D-4283-8C8F-7DA14C7662E5}" srcId="{31E740EF-2B49-4A37-85CA-CF26A25990B6}" destId="{DCA83504-FF43-4139-9FC8-6939FE5B9DC4}" srcOrd="0" destOrd="0" parTransId="{77CBF087-B838-47B4-BFAC-4C60C7C465B0}" sibTransId="{3DF6EAE7-72C9-4714-A90C-6AE3CCEA92C4}"/>
    <dgm:cxn modelId="{1EB83630-F22B-4827-96DF-5A38FC08C697}" type="presOf" srcId="{9102E266-503E-4BCF-A542-A4FD339D0670}" destId="{C2D50D4A-9414-4773-8600-CD96CE729B9C}" srcOrd="0" destOrd="0" presId="urn:microsoft.com/office/officeart/2011/layout/TabList"/>
    <dgm:cxn modelId="{CDB8673C-F9C2-4765-8B3A-EA9BFE6EB5A1}" type="presOf" srcId="{AF07567B-182A-4F47-AEEA-DA63FBB9B79A}" destId="{8F9E139A-82B3-48C8-8661-BD6E361363A0}" srcOrd="0" destOrd="0" presId="urn:microsoft.com/office/officeart/2011/layout/TabList"/>
    <dgm:cxn modelId="{65AA0D3F-047D-43D9-AA64-6AA00B7AA526}" srcId="{6AE332A3-86AD-4E2F-94D8-7183C6899F18}" destId="{F24220C6-8D1B-417F-84F3-1B77C71119A8}" srcOrd="5" destOrd="0" parTransId="{3FBE23A7-D1F7-4382-8064-A3F9B551EF6A}" sibTransId="{BB515BCF-88FC-4DCE-A07A-BC5CC38469A0}"/>
    <dgm:cxn modelId="{0CD96F67-1360-416C-94A9-5ED2D9540F22}" srcId="{6AE332A3-86AD-4E2F-94D8-7183C6899F18}" destId="{22B3AD54-51CF-4636-AE4E-E5A207616C16}" srcOrd="0" destOrd="0" parTransId="{A98F5503-A9BC-472E-8527-2E4CFFDFD4ED}" sibTransId="{EF043648-CC76-4FAE-9284-4AF8866AA2DF}"/>
    <dgm:cxn modelId="{3D297468-F3F1-4EAD-8DCC-C2C41AB85057}" type="presOf" srcId="{DCA83504-FF43-4139-9FC8-6939FE5B9DC4}" destId="{68F5D1DE-9C58-4CDB-81BE-5E0201A72940}" srcOrd="0" destOrd="0" presId="urn:microsoft.com/office/officeart/2011/layout/TabList"/>
    <dgm:cxn modelId="{D7E6646E-3B4D-486A-9434-ABD45522FCD8}" type="presOf" srcId="{6AE332A3-86AD-4E2F-94D8-7183C6899F18}" destId="{9656033D-F44C-4968-AAB0-DB7CE41D39E6}" srcOrd="0" destOrd="0" presId="urn:microsoft.com/office/officeart/2011/layout/TabList"/>
    <dgm:cxn modelId="{3178A352-0C0D-4A49-B0C2-5753D5C06D2E}" srcId="{F24220C6-8D1B-417F-84F3-1B77C71119A8}" destId="{AF07567B-182A-4F47-AEEA-DA63FBB9B79A}" srcOrd="0" destOrd="0" parTransId="{12E1B08E-AB71-4FC1-8B73-DED09EDAAAA9}" sibTransId="{4BE1EE41-EC58-4CC5-8226-F7FA65A3ACF4}"/>
    <dgm:cxn modelId="{16D76377-2377-4969-B1C4-FD4DB2F2D4C2}" srcId="{6AE332A3-86AD-4E2F-94D8-7183C6899F18}" destId="{F8C7BA09-EC71-465E-8C6F-262F01EA6FAD}" srcOrd="2" destOrd="0" parTransId="{9A87B574-7B74-4881-AB9E-09C1BA02558D}" sibTransId="{5A3E135A-CAC0-453A-9152-9C9ADCD3928D}"/>
    <dgm:cxn modelId="{0992BD9E-760C-4548-A9FA-09A52B8F547F}" srcId="{6AE332A3-86AD-4E2F-94D8-7183C6899F18}" destId="{9102E266-503E-4BCF-A542-A4FD339D0670}" srcOrd="3" destOrd="0" parTransId="{F15D4C6F-3177-4BA6-A3BA-51E005AD9D9B}" sibTransId="{C99B83D5-6044-4610-BC53-41DD54312242}"/>
    <dgm:cxn modelId="{3B1140BC-813F-458E-9205-365AF56DBDCF}" srcId="{B152FB0D-01E1-42B9-9CA1-A73AF55C61B4}" destId="{5885985B-06C4-493B-BD45-8EA508934904}" srcOrd="0" destOrd="0" parTransId="{0C244283-9F5E-4CBC-83E8-2B650CA2AECE}" sibTransId="{7C94AA36-80AB-40F8-9E49-5C5E1B73FF47}"/>
    <dgm:cxn modelId="{FD4C38BF-64AC-4107-BB9F-471728AD18EE}" srcId="{F8C7BA09-EC71-465E-8C6F-262F01EA6FAD}" destId="{76826883-BDCD-422F-BD1F-85F67B9BA398}" srcOrd="0" destOrd="0" parTransId="{A066DB82-86A2-4E64-82EC-83CC2C5146B5}" sibTransId="{96C03296-E751-47AE-A7B9-319B9516803B}"/>
    <dgm:cxn modelId="{57FADABF-33F2-4235-9395-E59D277B02AB}" srcId="{06205345-D208-405F-BA1B-B0710C0F9230}" destId="{41ECF91A-094D-431A-8118-364B5725AC34}" srcOrd="0" destOrd="0" parTransId="{772A44DF-E192-4AC7-BC27-87865E3A81A1}" sibTransId="{188BE285-B77E-4185-AE10-C1F860F91ECA}"/>
    <dgm:cxn modelId="{E3856EC2-6E9A-41AD-B252-C86D361B4623}" srcId="{6AE332A3-86AD-4E2F-94D8-7183C6899F18}" destId="{31E740EF-2B49-4A37-85CA-CF26A25990B6}" srcOrd="1" destOrd="0" parTransId="{D1ED2935-AF26-4FFA-8BF2-F68B17DC9FC8}" sibTransId="{44CD6D15-A122-4DCD-89F4-D2C564393573}"/>
    <dgm:cxn modelId="{78B2F2C7-B5D6-494F-AC72-B4F089D68E2A}" srcId="{6AE332A3-86AD-4E2F-94D8-7183C6899F18}" destId="{06205345-D208-405F-BA1B-B0710C0F9230}" srcOrd="6" destOrd="0" parTransId="{7CF4B1DD-8807-4015-B853-879B145EA4B3}" sibTransId="{779EB65C-3FCB-4892-B587-8A110B91FB55}"/>
    <dgm:cxn modelId="{3F234DC9-5C55-42D8-AF4B-7398877B9537}" type="presOf" srcId="{5885985B-06C4-493B-BD45-8EA508934904}" destId="{C31C1338-3C80-404C-A18D-2FBE3F605523}" srcOrd="0" destOrd="0" presId="urn:microsoft.com/office/officeart/2011/layout/TabList"/>
    <dgm:cxn modelId="{EDAB3CCA-6B97-415E-88FC-760B92461C25}" srcId="{9102E266-503E-4BCF-A542-A4FD339D0670}" destId="{B38FE966-0B96-4B23-8F35-133A60D46F24}" srcOrd="0" destOrd="0" parTransId="{657A69D8-2883-4A67-8B84-E0C8F880CAD5}" sibTransId="{9463CDDA-516A-416B-8A16-9875E3E0B65B}"/>
    <dgm:cxn modelId="{3F989CD0-CDEC-44FC-9FD4-2702CF096B20}" type="presOf" srcId="{06205345-D208-405F-BA1B-B0710C0F9230}" destId="{49E47AD9-8B61-4973-A891-596BE54A3EB6}" srcOrd="0" destOrd="0" presId="urn:microsoft.com/office/officeart/2011/layout/TabList"/>
    <dgm:cxn modelId="{EF4AE5D4-1938-47C0-B0B8-184ABFCBA6B2}" type="presOf" srcId="{22B3AD54-51CF-4636-AE4E-E5A207616C16}" destId="{7B62C132-B4C6-440C-8DF3-6A40268109ED}" srcOrd="0" destOrd="0" presId="urn:microsoft.com/office/officeart/2011/layout/TabList"/>
    <dgm:cxn modelId="{FE3BD1E0-9CB5-4B62-9B4E-4E3D7A45D8D1}" type="presOf" srcId="{58B159AA-72C3-4385-A54E-B21E477AE9A5}" destId="{64DB3C94-94D3-4229-B201-8746C230FA36}" srcOrd="0" destOrd="0" presId="urn:microsoft.com/office/officeart/2011/layout/TabList"/>
    <dgm:cxn modelId="{34B82BEA-6AB9-47AB-8117-81928D5FA899}" type="presOf" srcId="{41ECF91A-094D-431A-8118-364B5725AC34}" destId="{2D348799-5D6B-4816-A667-6150537622F2}" srcOrd="0" destOrd="0" presId="urn:microsoft.com/office/officeart/2011/layout/TabList"/>
    <dgm:cxn modelId="{E2510CEB-2E69-42B6-938E-468521B2E85D}" srcId="{22B3AD54-51CF-4636-AE4E-E5A207616C16}" destId="{58B159AA-72C3-4385-A54E-B21E477AE9A5}" srcOrd="0" destOrd="0" parTransId="{8883EBA9-2B20-48F1-8B17-87286482EF9A}" sibTransId="{D6F36E54-CF17-4121-B77B-495C7377EBAC}"/>
    <dgm:cxn modelId="{EFB861F2-D156-46B8-9CE9-A73853AF83E2}" type="presOf" srcId="{76826883-BDCD-422F-BD1F-85F67B9BA398}" destId="{E4D7C1C5-609E-43E4-8545-BE4B361EA212}" srcOrd="0" destOrd="0" presId="urn:microsoft.com/office/officeart/2011/layout/TabList"/>
    <dgm:cxn modelId="{83603C36-DEF5-400D-BC32-4351DFE2854D}" type="presParOf" srcId="{9656033D-F44C-4968-AAB0-DB7CE41D39E6}" destId="{6C202EF6-1198-41DC-9740-0E78F699CC24}" srcOrd="0" destOrd="0" presId="urn:microsoft.com/office/officeart/2011/layout/TabList"/>
    <dgm:cxn modelId="{B4877688-EEA1-4B5C-81C1-3279F9DB1EE6}" type="presParOf" srcId="{6C202EF6-1198-41DC-9740-0E78F699CC24}" destId="{64DB3C94-94D3-4229-B201-8746C230FA36}" srcOrd="0" destOrd="0" presId="urn:microsoft.com/office/officeart/2011/layout/TabList"/>
    <dgm:cxn modelId="{F6F030AE-F01E-4863-8270-4E42D35C26CD}" type="presParOf" srcId="{6C202EF6-1198-41DC-9740-0E78F699CC24}" destId="{7B62C132-B4C6-440C-8DF3-6A40268109ED}" srcOrd="1" destOrd="0" presId="urn:microsoft.com/office/officeart/2011/layout/TabList"/>
    <dgm:cxn modelId="{210484DC-B052-47D9-8A63-B770A8B3BC9A}" type="presParOf" srcId="{6C202EF6-1198-41DC-9740-0E78F699CC24}" destId="{66D7A050-098A-43F3-8E69-3B2D933E490D}" srcOrd="2" destOrd="0" presId="urn:microsoft.com/office/officeart/2011/layout/TabList"/>
    <dgm:cxn modelId="{804BE754-3F07-48F4-A9E5-704D1B8C5D9E}" type="presParOf" srcId="{9656033D-F44C-4968-AAB0-DB7CE41D39E6}" destId="{104F70D5-8410-4C2B-8CE1-57E48E55D4CE}" srcOrd="1" destOrd="0" presId="urn:microsoft.com/office/officeart/2011/layout/TabList"/>
    <dgm:cxn modelId="{974BD02E-A083-4459-827B-F70964EB26E9}" type="presParOf" srcId="{9656033D-F44C-4968-AAB0-DB7CE41D39E6}" destId="{6FBD8AF2-CF08-401E-836E-2F2821061316}" srcOrd="2" destOrd="0" presId="urn:microsoft.com/office/officeart/2011/layout/TabList"/>
    <dgm:cxn modelId="{D4DFB2DD-5504-4BEF-B0B9-D5328DDEC3C1}" type="presParOf" srcId="{6FBD8AF2-CF08-401E-836E-2F2821061316}" destId="{68F5D1DE-9C58-4CDB-81BE-5E0201A72940}" srcOrd="0" destOrd="0" presId="urn:microsoft.com/office/officeart/2011/layout/TabList"/>
    <dgm:cxn modelId="{FF46C50D-9CDF-4A86-8040-43F1528179E6}" type="presParOf" srcId="{6FBD8AF2-CF08-401E-836E-2F2821061316}" destId="{C46A922C-F8F0-4DB5-9681-8CD3E0FB4F94}" srcOrd="1" destOrd="0" presId="urn:microsoft.com/office/officeart/2011/layout/TabList"/>
    <dgm:cxn modelId="{02FF1A22-8BE0-476F-ADED-8D83CDC7B3E1}" type="presParOf" srcId="{6FBD8AF2-CF08-401E-836E-2F2821061316}" destId="{C7220676-2779-4403-9EC2-D14C4DEE7AC9}" srcOrd="2" destOrd="0" presId="urn:microsoft.com/office/officeart/2011/layout/TabList"/>
    <dgm:cxn modelId="{9DA3C59E-C392-4207-9BA4-FAFB461B931B}" type="presParOf" srcId="{9656033D-F44C-4968-AAB0-DB7CE41D39E6}" destId="{1AECEDC1-5861-4E31-9499-D4E3400FDACB}" srcOrd="3" destOrd="0" presId="urn:microsoft.com/office/officeart/2011/layout/TabList"/>
    <dgm:cxn modelId="{C46692C9-BA23-4BD9-BBD6-4DC1EE0A7267}" type="presParOf" srcId="{9656033D-F44C-4968-AAB0-DB7CE41D39E6}" destId="{C05BAD10-614C-4D44-995B-F62D6422C763}" srcOrd="4" destOrd="0" presId="urn:microsoft.com/office/officeart/2011/layout/TabList"/>
    <dgm:cxn modelId="{3EE37914-4BE4-4836-9814-C26FCDDFC923}" type="presParOf" srcId="{C05BAD10-614C-4D44-995B-F62D6422C763}" destId="{E4D7C1C5-609E-43E4-8545-BE4B361EA212}" srcOrd="0" destOrd="0" presId="urn:microsoft.com/office/officeart/2011/layout/TabList"/>
    <dgm:cxn modelId="{EA5D96F5-389A-433D-B899-178E724144E6}" type="presParOf" srcId="{C05BAD10-614C-4D44-995B-F62D6422C763}" destId="{C344F684-1203-498B-B751-E91E6B4BC086}" srcOrd="1" destOrd="0" presId="urn:microsoft.com/office/officeart/2011/layout/TabList"/>
    <dgm:cxn modelId="{CE7F2B88-D3B3-4CBD-A228-DB581EBD7A8F}" type="presParOf" srcId="{C05BAD10-614C-4D44-995B-F62D6422C763}" destId="{97903B37-3BB4-4F7D-905D-E8C3BBBCCE2B}" srcOrd="2" destOrd="0" presId="urn:microsoft.com/office/officeart/2011/layout/TabList"/>
    <dgm:cxn modelId="{930365A1-5E70-4D8A-8FC8-63A498B6417A}" type="presParOf" srcId="{9656033D-F44C-4968-AAB0-DB7CE41D39E6}" destId="{29E79509-A8A1-4F88-B5BD-376D2FCBB578}" srcOrd="5" destOrd="0" presId="urn:microsoft.com/office/officeart/2011/layout/TabList"/>
    <dgm:cxn modelId="{3E051B10-C50C-40F6-8466-2DD21F8B1ECC}" type="presParOf" srcId="{9656033D-F44C-4968-AAB0-DB7CE41D39E6}" destId="{44B54A3D-59FC-4CFF-8103-655ED40ABB31}" srcOrd="6" destOrd="0" presId="urn:microsoft.com/office/officeart/2011/layout/TabList"/>
    <dgm:cxn modelId="{30FC55B6-E275-4318-9978-0BC29744F09E}" type="presParOf" srcId="{44B54A3D-59FC-4CFF-8103-655ED40ABB31}" destId="{2055882B-96A7-48DF-ADE5-539050D91E50}" srcOrd="0" destOrd="0" presId="urn:microsoft.com/office/officeart/2011/layout/TabList"/>
    <dgm:cxn modelId="{73FF5C24-A6BD-4E72-AE97-3AB266E89067}" type="presParOf" srcId="{44B54A3D-59FC-4CFF-8103-655ED40ABB31}" destId="{C2D50D4A-9414-4773-8600-CD96CE729B9C}" srcOrd="1" destOrd="0" presId="urn:microsoft.com/office/officeart/2011/layout/TabList"/>
    <dgm:cxn modelId="{CFA4C24A-4A7E-455A-9FA5-DF9E005D1452}" type="presParOf" srcId="{44B54A3D-59FC-4CFF-8103-655ED40ABB31}" destId="{A76B0654-1904-4A7D-9294-5660F688BFD9}" srcOrd="2" destOrd="0" presId="urn:microsoft.com/office/officeart/2011/layout/TabList"/>
    <dgm:cxn modelId="{3169B7BA-7B20-4FE0-BDEA-3C45F6074E68}" type="presParOf" srcId="{9656033D-F44C-4968-AAB0-DB7CE41D39E6}" destId="{5C102ABA-E825-4486-A120-E3E447F3C107}" srcOrd="7" destOrd="0" presId="urn:microsoft.com/office/officeart/2011/layout/TabList"/>
    <dgm:cxn modelId="{BEF3335F-B5C2-4BB5-8D0A-0B7786AD0FFB}" type="presParOf" srcId="{9656033D-F44C-4968-AAB0-DB7CE41D39E6}" destId="{9997B544-7E27-49BA-A5B5-F09575828460}" srcOrd="8" destOrd="0" presId="urn:microsoft.com/office/officeart/2011/layout/TabList"/>
    <dgm:cxn modelId="{90847B9B-3D15-44D0-80BD-B090A30BD1E7}" type="presParOf" srcId="{9997B544-7E27-49BA-A5B5-F09575828460}" destId="{C31C1338-3C80-404C-A18D-2FBE3F605523}" srcOrd="0" destOrd="0" presId="urn:microsoft.com/office/officeart/2011/layout/TabList"/>
    <dgm:cxn modelId="{45A3FB45-62B6-4AF2-A05A-484EC5683DB5}" type="presParOf" srcId="{9997B544-7E27-49BA-A5B5-F09575828460}" destId="{A537BB9C-62AD-47F4-A7C6-F6BA46B37C2B}" srcOrd="1" destOrd="0" presId="urn:microsoft.com/office/officeart/2011/layout/TabList"/>
    <dgm:cxn modelId="{CAE4BB6E-723E-457C-9536-4DC2B378CA33}" type="presParOf" srcId="{9997B544-7E27-49BA-A5B5-F09575828460}" destId="{58DCBF7C-0FCF-42C4-96DD-BD9EE1EBC0AF}" srcOrd="2" destOrd="0" presId="urn:microsoft.com/office/officeart/2011/layout/TabList"/>
    <dgm:cxn modelId="{08282045-28F2-4D29-8C2A-284DDB846A58}" type="presParOf" srcId="{9656033D-F44C-4968-AAB0-DB7CE41D39E6}" destId="{971F0902-8D92-40C5-9772-6CBAA8B96DC3}" srcOrd="9" destOrd="0" presId="urn:microsoft.com/office/officeart/2011/layout/TabList"/>
    <dgm:cxn modelId="{8CEDCA69-DD1E-4499-833E-4E3DB5C8F367}" type="presParOf" srcId="{9656033D-F44C-4968-AAB0-DB7CE41D39E6}" destId="{8CEBCB4D-46F5-4DEF-B1D6-33E4DAC9487D}" srcOrd="10" destOrd="0" presId="urn:microsoft.com/office/officeart/2011/layout/TabList"/>
    <dgm:cxn modelId="{92D45249-8E39-4A02-8613-553E85A4D4AD}" type="presParOf" srcId="{8CEBCB4D-46F5-4DEF-B1D6-33E4DAC9487D}" destId="{8F9E139A-82B3-48C8-8661-BD6E361363A0}" srcOrd="0" destOrd="0" presId="urn:microsoft.com/office/officeart/2011/layout/TabList"/>
    <dgm:cxn modelId="{C6562E79-94E1-4C22-97DF-14F01CF58654}" type="presParOf" srcId="{8CEBCB4D-46F5-4DEF-B1D6-33E4DAC9487D}" destId="{F7B45C39-161B-47F8-B510-EFD24C02AE21}" srcOrd="1" destOrd="0" presId="urn:microsoft.com/office/officeart/2011/layout/TabList"/>
    <dgm:cxn modelId="{719F07D1-2080-4F12-85CA-DEC4BB5C0A81}" type="presParOf" srcId="{8CEBCB4D-46F5-4DEF-B1D6-33E4DAC9487D}" destId="{F4AF3761-F74C-4A11-A481-80354DD05F4B}" srcOrd="2" destOrd="0" presId="urn:microsoft.com/office/officeart/2011/layout/TabList"/>
    <dgm:cxn modelId="{717D3CB3-5978-47BA-AACA-98A360F252F7}" type="presParOf" srcId="{9656033D-F44C-4968-AAB0-DB7CE41D39E6}" destId="{0B2E05D8-074A-4D93-8A33-1EA380519CB4}" srcOrd="11" destOrd="0" presId="urn:microsoft.com/office/officeart/2011/layout/TabList"/>
    <dgm:cxn modelId="{A65A1718-3C08-456E-8C81-DC46CFD5720B}" type="presParOf" srcId="{9656033D-F44C-4968-AAB0-DB7CE41D39E6}" destId="{C7CF4B68-5D37-47DD-ACB0-F137ABB95EC5}" srcOrd="12" destOrd="0" presId="urn:microsoft.com/office/officeart/2011/layout/TabList"/>
    <dgm:cxn modelId="{8946C003-CF21-4235-9079-F8A96AEECD76}" type="presParOf" srcId="{C7CF4B68-5D37-47DD-ACB0-F137ABB95EC5}" destId="{2D348799-5D6B-4816-A667-6150537622F2}" srcOrd="0" destOrd="0" presId="urn:microsoft.com/office/officeart/2011/layout/TabList"/>
    <dgm:cxn modelId="{AAA3C170-B071-46B5-A0AB-C0E8F8000677}" type="presParOf" srcId="{C7CF4B68-5D37-47DD-ACB0-F137ABB95EC5}" destId="{49E47AD9-8B61-4973-A891-596BE54A3EB6}" srcOrd="1" destOrd="0" presId="urn:microsoft.com/office/officeart/2011/layout/TabList"/>
    <dgm:cxn modelId="{B4C6D4DD-7DD4-4CE1-B0A3-622B873BB2C2}" type="presParOf" srcId="{C7CF4B68-5D37-47DD-ACB0-F137ABB95EC5}" destId="{E078D7FD-47B5-422A-B8CF-CC795D8E277F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D55F74C-7D6A-47A9-9FB3-D6062398DAE9}" type="doc">
      <dgm:prSet loTypeId="urn:microsoft.com/office/officeart/2011/layout/Tab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9B573F0-139F-418C-8A1B-87CDF8E4FD1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effectLst/>
              <a:latin typeface="Söhne"/>
            </a:rPr>
            <a:t>RID (Primary Key):</a:t>
          </a:r>
          <a:endParaRPr lang="en-IN" dirty="0"/>
        </a:p>
      </dgm:t>
    </dgm:pt>
    <dgm:pt modelId="{A3F31E25-3B2D-4D3D-AEBB-63EBEEA45E1F}" type="parTrans" cxnId="{619A3A97-9040-4CAF-93B9-CAF77684F478}">
      <dgm:prSet/>
      <dgm:spPr/>
      <dgm:t>
        <a:bodyPr/>
        <a:lstStyle/>
        <a:p>
          <a:endParaRPr lang="en-IN"/>
        </a:p>
      </dgm:t>
    </dgm:pt>
    <dgm:pt modelId="{2D736957-6D83-4304-B43A-CF3320981F57}" type="sibTrans" cxnId="{619A3A97-9040-4CAF-93B9-CAF77684F478}">
      <dgm:prSet/>
      <dgm:spPr/>
      <dgm:t>
        <a:bodyPr/>
        <a:lstStyle/>
        <a:p>
          <a:endParaRPr lang="en-IN"/>
        </a:p>
      </dgm:t>
    </dgm:pt>
    <dgm:pt modelId="{4CC8F921-0A84-4231-9B0E-5CE69A9EFEB5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Unique identifier for each request/notification.</a:t>
          </a:r>
          <a:endParaRPr lang="en-US" b="0" i="0" dirty="0">
            <a:effectLst/>
            <a:latin typeface="Söhne"/>
          </a:endParaRPr>
        </a:p>
      </dgm:t>
    </dgm:pt>
    <dgm:pt modelId="{D3422BD6-8A0B-4478-9CF6-DA3E7AA917C0}" type="parTrans" cxnId="{40082C67-F265-47B4-B3ED-1AD3A56850C5}">
      <dgm:prSet/>
      <dgm:spPr/>
      <dgm:t>
        <a:bodyPr/>
        <a:lstStyle/>
        <a:p>
          <a:endParaRPr lang="en-IN"/>
        </a:p>
      </dgm:t>
    </dgm:pt>
    <dgm:pt modelId="{FAB1B24F-62AF-4868-AC86-114714FBE8BA}" type="sibTrans" cxnId="{40082C67-F265-47B4-B3ED-1AD3A56850C5}">
      <dgm:prSet/>
      <dgm:spPr/>
      <dgm:t>
        <a:bodyPr/>
        <a:lstStyle/>
        <a:p>
          <a:endParaRPr lang="en-IN"/>
        </a:p>
      </dgm:t>
    </dgm:pt>
    <dgm:pt modelId="{635F0226-B435-420A-8463-2DF1C3009182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REQUESTER ID:</a:t>
          </a:r>
          <a:endParaRPr lang="en-US" b="0" i="0" dirty="0">
            <a:effectLst/>
            <a:latin typeface="Söhne"/>
          </a:endParaRPr>
        </a:p>
      </dgm:t>
    </dgm:pt>
    <dgm:pt modelId="{7C9D823B-4A9B-4487-938D-3B783A781D39}" type="parTrans" cxnId="{DDB9E6BA-82FE-4AB9-B81C-3E1EBCA8560C}">
      <dgm:prSet/>
      <dgm:spPr/>
      <dgm:t>
        <a:bodyPr/>
        <a:lstStyle/>
        <a:p>
          <a:endParaRPr lang="en-IN"/>
        </a:p>
      </dgm:t>
    </dgm:pt>
    <dgm:pt modelId="{1566AEE1-7E1D-420D-84FC-37FD10946839}" type="sibTrans" cxnId="{DDB9E6BA-82FE-4AB9-B81C-3E1EBCA8560C}">
      <dgm:prSet/>
      <dgm:spPr/>
      <dgm:t>
        <a:bodyPr/>
        <a:lstStyle/>
        <a:p>
          <a:endParaRPr lang="en-IN"/>
        </a:p>
      </dgm:t>
    </dgm:pt>
    <dgm:pt modelId="{DB159AF8-B389-41AA-A5F2-E122AD51D11D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Identifier for the user making the request/notification.</a:t>
          </a:r>
          <a:endParaRPr lang="en-US" b="0" i="0" dirty="0">
            <a:effectLst/>
            <a:latin typeface="Söhne"/>
          </a:endParaRPr>
        </a:p>
      </dgm:t>
    </dgm:pt>
    <dgm:pt modelId="{192E8A6D-8B7C-4BED-88E9-D294227DDE1C}" type="parTrans" cxnId="{3D3A4114-5CB3-45BA-B84A-868C52018AFB}">
      <dgm:prSet/>
      <dgm:spPr/>
      <dgm:t>
        <a:bodyPr/>
        <a:lstStyle/>
        <a:p>
          <a:endParaRPr lang="en-IN"/>
        </a:p>
      </dgm:t>
    </dgm:pt>
    <dgm:pt modelId="{0686B6DF-5E35-403B-BC93-EF8FEFAC9871}" type="sibTrans" cxnId="{3D3A4114-5CB3-45BA-B84A-868C52018AFB}">
      <dgm:prSet/>
      <dgm:spPr/>
      <dgm:t>
        <a:bodyPr/>
        <a:lstStyle/>
        <a:p>
          <a:endParaRPr lang="en-IN"/>
        </a:p>
      </dgm:t>
    </dgm:pt>
    <dgm:pt modelId="{0156A5A3-06B0-49ED-8C83-DF78842F14C5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RECEIVER ID:</a:t>
          </a:r>
          <a:endParaRPr lang="en-US" b="0" i="0" dirty="0">
            <a:effectLst/>
            <a:latin typeface="Söhne"/>
          </a:endParaRPr>
        </a:p>
      </dgm:t>
    </dgm:pt>
    <dgm:pt modelId="{336B3970-4D80-4F03-9189-00016CD74EC1}" type="parTrans" cxnId="{BE347D3B-D843-4F6A-BFBE-8F90959A95CE}">
      <dgm:prSet/>
      <dgm:spPr/>
      <dgm:t>
        <a:bodyPr/>
        <a:lstStyle/>
        <a:p>
          <a:endParaRPr lang="en-IN"/>
        </a:p>
      </dgm:t>
    </dgm:pt>
    <dgm:pt modelId="{CD1D9850-66BA-45B9-BB12-D993FA4479C5}" type="sibTrans" cxnId="{BE347D3B-D843-4F6A-BFBE-8F90959A95CE}">
      <dgm:prSet/>
      <dgm:spPr/>
      <dgm:t>
        <a:bodyPr/>
        <a:lstStyle/>
        <a:p>
          <a:endParaRPr lang="en-IN"/>
        </a:p>
      </dgm:t>
    </dgm:pt>
    <dgm:pt modelId="{4F50CF19-F2B3-4633-83F9-0E2749E61F57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Identifier for the user receiving the request/notification (e.g., borrower or admin).</a:t>
          </a:r>
          <a:endParaRPr lang="en-US" b="0" i="0" dirty="0">
            <a:effectLst/>
            <a:latin typeface="Söhne"/>
          </a:endParaRPr>
        </a:p>
      </dgm:t>
    </dgm:pt>
    <dgm:pt modelId="{1C7FD426-056F-4957-9F36-C1522BB22F1D}" type="parTrans" cxnId="{14E07613-0D6A-47EC-B067-9FAA05213468}">
      <dgm:prSet/>
      <dgm:spPr/>
      <dgm:t>
        <a:bodyPr/>
        <a:lstStyle/>
        <a:p>
          <a:endParaRPr lang="en-IN"/>
        </a:p>
      </dgm:t>
    </dgm:pt>
    <dgm:pt modelId="{F7A24653-65DF-4CD6-92F1-7D459D1BBA9E}" type="sibTrans" cxnId="{14E07613-0D6A-47EC-B067-9FAA05213468}">
      <dgm:prSet/>
      <dgm:spPr/>
      <dgm:t>
        <a:bodyPr/>
        <a:lstStyle/>
        <a:p>
          <a:endParaRPr lang="en-IN"/>
        </a:p>
      </dgm:t>
    </dgm:pt>
    <dgm:pt modelId="{B0AC6E5F-9DEE-430E-9C2F-514364C5C900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MESSAGE:</a:t>
          </a:r>
        </a:p>
      </dgm:t>
    </dgm:pt>
    <dgm:pt modelId="{7AE32FB3-1C30-485F-861C-2B86F96BEFF2}" type="parTrans" cxnId="{368274E5-C489-4104-98B4-76B6CBCCEB9D}">
      <dgm:prSet/>
      <dgm:spPr/>
      <dgm:t>
        <a:bodyPr/>
        <a:lstStyle/>
        <a:p>
          <a:endParaRPr lang="en-IN"/>
        </a:p>
      </dgm:t>
    </dgm:pt>
    <dgm:pt modelId="{92334B29-07B8-4115-9CC2-91CA9A50DAE7}" type="sibTrans" cxnId="{368274E5-C489-4104-98B4-76B6CBCCEB9D}">
      <dgm:prSet/>
      <dgm:spPr/>
      <dgm:t>
        <a:bodyPr/>
        <a:lstStyle/>
        <a:p>
          <a:endParaRPr lang="en-IN"/>
        </a:p>
      </dgm:t>
    </dgm:pt>
    <dgm:pt modelId="{8253FCE6-BB8B-4141-949D-043FA2EEFFC3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The content of the request or notification message.</a:t>
          </a:r>
          <a:endParaRPr lang="en-US" b="0" i="0" dirty="0">
            <a:effectLst/>
            <a:latin typeface="Söhne"/>
          </a:endParaRPr>
        </a:p>
      </dgm:t>
    </dgm:pt>
    <dgm:pt modelId="{2BBBBB48-F781-468A-A8A2-61DC1F3E2733}" type="parTrans" cxnId="{88D24BF3-D9F9-4EA1-B2E9-7CC713F9FDD3}">
      <dgm:prSet/>
      <dgm:spPr/>
      <dgm:t>
        <a:bodyPr/>
        <a:lstStyle/>
        <a:p>
          <a:endParaRPr lang="en-IN"/>
        </a:p>
      </dgm:t>
    </dgm:pt>
    <dgm:pt modelId="{B7990518-5472-4EAF-BF1E-76EA9FE35FF0}" type="sibTrans" cxnId="{88D24BF3-D9F9-4EA1-B2E9-7CC713F9FDD3}">
      <dgm:prSet/>
      <dgm:spPr/>
      <dgm:t>
        <a:bodyPr/>
        <a:lstStyle/>
        <a:p>
          <a:endParaRPr lang="en-IN"/>
        </a:p>
      </dgm:t>
    </dgm:pt>
    <dgm:pt modelId="{4C7F5097-BE88-40D0-94AE-3AA23CE58C11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REQUESTER ROLE:</a:t>
          </a:r>
          <a:endParaRPr lang="en-US" b="0" i="0" dirty="0">
            <a:effectLst/>
            <a:latin typeface="Söhne"/>
          </a:endParaRPr>
        </a:p>
      </dgm:t>
    </dgm:pt>
    <dgm:pt modelId="{6DEE30CD-E14E-418A-BB96-2D281F86B0CC}" type="parTrans" cxnId="{828207C9-35F0-4322-B15C-D4F9EF64474B}">
      <dgm:prSet/>
      <dgm:spPr/>
      <dgm:t>
        <a:bodyPr/>
        <a:lstStyle/>
        <a:p>
          <a:endParaRPr lang="en-IN"/>
        </a:p>
      </dgm:t>
    </dgm:pt>
    <dgm:pt modelId="{10B595C0-D279-4D64-84A5-2D044BA65439}" type="sibTrans" cxnId="{828207C9-35F0-4322-B15C-D4F9EF64474B}">
      <dgm:prSet/>
      <dgm:spPr/>
      <dgm:t>
        <a:bodyPr/>
        <a:lstStyle/>
        <a:p>
          <a:endParaRPr lang="en-IN"/>
        </a:p>
      </dgm:t>
    </dgm:pt>
    <dgm:pt modelId="{952D0117-AA02-4181-8120-D904F56CD1F4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Role of the requester (student</a:t>
          </a:r>
          <a:r>
            <a:rPr lang="en-US" dirty="0">
              <a:latin typeface="Söhne"/>
            </a:rPr>
            <a:t> or</a:t>
          </a:r>
          <a:r>
            <a:rPr lang="en-US" b="0" i="0" dirty="0">
              <a:effectLst/>
              <a:latin typeface="Söhne"/>
            </a:rPr>
            <a:t> faculty or admin).</a:t>
          </a:r>
        </a:p>
      </dgm:t>
    </dgm:pt>
    <dgm:pt modelId="{0F056E5E-B3C7-4199-BB01-600A3D67A81E}" type="parTrans" cxnId="{F70E76BF-5E35-4FDE-9CAD-338FE1E0C149}">
      <dgm:prSet/>
      <dgm:spPr/>
      <dgm:t>
        <a:bodyPr/>
        <a:lstStyle/>
        <a:p>
          <a:endParaRPr lang="en-IN"/>
        </a:p>
      </dgm:t>
    </dgm:pt>
    <dgm:pt modelId="{9A9DA112-D9F8-44AE-85F8-E15C0E41438F}" type="sibTrans" cxnId="{F70E76BF-5E35-4FDE-9CAD-338FE1E0C149}">
      <dgm:prSet/>
      <dgm:spPr/>
      <dgm:t>
        <a:bodyPr/>
        <a:lstStyle/>
        <a:p>
          <a:endParaRPr lang="en-IN"/>
        </a:p>
      </dgm:t>
    </dgm:pt>
    <dgm:pt modelId="{8554CDC4-D13E-4911-B683-AEFF49997E3E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RECEIVER ROLE:</a:t>
          </a:r>
          <a:endParaRPr lang="en-US" b="0" i="0" dirty="0">
            <a:effectLst/>
            <a:latin typeface="Söhne"/>
          </a:endParaRPr>
        </a:p>
      </dgm:t>
    </dgm:pt>
    <dgm:pt modelId="{CE61F8FF-4B60-445B-AB4D-D5A184D20D3C}" type="parTrans" cxnId="{9E4F6441-8290-44E9-A205-269102AB12E3}">
      <dgm:prSet/>
      <dgm:spPr/>
      <dgm:t>
        <a:bodyPr/>
        <a:lstStyle/>
        <a:p>
          <a:endParaRPr lang="en-IN"/>
        </a:p>
      </dgm:t>
    </dgm:pt>
    <dgm:pt modelId="{F0A834A2-9B56-4347-A2FC-9CCBAE0BB3DE}" type="sibTrans" cxnId="{9E4F6441-8290-44E9-A205-269102AB12E3}">
      <dgm:prSet/>
      <dgm:spPr/>
      <dgm:t>
        <a:bodyPr/>
        <a:lstStyle/>
        <a:p>
          <a:endParaRPr lang="en-IN"/>
        </a:p>
      </dgm:t>
    </dgm:pt>
    <dgm:pt modelId="{B435FA86-DC40-4D55-9F1C-C98CB1D5C214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Role of the receiver (borrower, admin).</a:t>
          </a:r>
          <a:endParaRPr lang="en-US" b="0" i="0" dirty="0">
            <a:effectLst/>
            <a:latin typeface="Söhne"/>
          </a:endParaRPr>
        </a:p>
      </dgm:t>
    </dgm:pt>
    <dgm:pt modelId="{F601E4C8-8AA2-40E0-A1C9-D9B6C239896B}" type="parTrans" cxnId="{E7202A1A-5ECC-4FAC-A969-3A1A4B199122}">
      <dgm:prSet/>
      <dgm:spPr/>
      <dgm:t>
        <a:bodyPr/>
        <a:lstStyle/>
        <a:p>
          <a:endParaRPr lang="en-IN"/>
        </a:p>
      </dgm:t>
    </dgm:pt>
    <dgm:pt modelId="{A4D83EC2-B4B0-433E-87DE-E4EA6EBC3391}" type="sibTrans" cxnId="{E7202A1A-5ECC-4FAC-A969-3A1A4B199122}">
      <dgm:prSet/>
      <dgm:spPr/>
      <dgm:t>
        <a:bodyPr/>
        <a:lstStyle/>
        <a:p>
          <a:endParaRPr lang="en-IN"/>
        </a:p>
      </dgm:t>
    </dgm:pt>
    <dgm:pt modelId="{DAE00D71-66AD-48F7-AC53-9A49767C7352}" type="pres">
      <dgm:prSet presAssocID="{8D55F74C-7D6A-47A9-9FB3-D6062398DAE9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4A4D3F71-2F32-46D4-BD42-A5BEC11DCE70}" type="pres">
      <dgm:prSet presAssocID="{69B573F0-139F-418C-8A1B-87CDF8E4FD18}" presName="composite" presStyleCnt="0"/>
      <dgm:spPr/>
    </dgm:pt>
    <dgm:pt modelId="{596B815D-6EB7-47E4-B856-C3BA9F694AAD}" type="pres">
      <dgm:prSet presAssocID="{69B573F0-139F-418C-8A1B-87CDF8E4FD18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B5490FF-7257-4A4E-8801-E8C8BAE8967D}" type="pres">
      <dgm:prSet presAssocID="{69B573F0-139F-418C-8A1B-87CDF8E4FD18}" presName="Parent" presStyleLbl="alignNode1" presStyleIdx="0" presStyleCnt="6">
        <dgm:presLayoutVars>
          <dgm:chMax val="3"/>
          <dgm:chPref val="3"/>
          <dgm:bulletEnabled val="1"/>
        </dgm:presLayoutVars>
      </dgm:prSet>
      <dgm:spPr/>
    </dgm:pt>
    <dgm:pt modelId="{835920A9-4423-43EE-9028-2B5F46A598FF}" type="pres">
      <dgm:prSet presAssocID="{69B573F0-139F-418C-8A1B-87CDF8E4FD18}" presName="Accent" presStyleLbl="parChTrans1D1" presStyleIdx="0" presStyleCnt="6"/>
      <dgm:spPr/>
    </dgm:pt>
    <dgm:pt modelId="{68962C37-EE54-4C6E-B908-5AD721490E12}" type="pres">
      <dgm:prSet presAssocID="{2D736957-6D83-4304-B43A-CF3320981F57}" presName="sibTrans" presStyleCnt="0"/>
      <dgm:spPr/>
    </dgm:pt>
    <dgm:pt modelId="{0DDF5AE1-3692-47CE-8706-51141BE76602}" type="pres">
      <dgm:prSet presAssocID="{635F0226-B435-420A-8463-2DF1C3009182}" presName="composite" presStyleCnt="0"/>
      <dgm:spPr/>
    </dgm:pt>
    <dgm:pt modelId="{E406146E-01AE-4EBB-B2ED-84DD5B302E81}" type="pres">
      <dgm:prSet presAssocID="{635F0226-B435-420A-8463-2DF1C3009182}" presName="First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92FC571D-2B35-4D58-9B28-308782D414E4}" type="pres">
      <dgm:prSet presAssocID="{635F0226-B435-420A-8463-2DF1C3009182}" presName="Parent" presStyleLbl="alignNode1" presStyleIdx="1" presStyleCnt="6">
        <dgm:presLayoutVars>
          <dgm:chMax val="3"/>
          <dgm:chPref val="3"/>
          <dgm:bulletEnabled val="1"/>
        </dgm:presLayoutVars>
      </dgm:prSet>
      <dgm:spPr/>
    </dgm:pt>
    <dgm:pt modelId="{0D9FC1C6-4BC4-49A4-9E59-ADA9FFC02D14}" type="pres">
      <dgm:prSet presAssocID="{635F0226-B435-420A-8463-2DF1C3009182}" presName="Accent" presStyleLbl="parChTrans1D1" presStyleIdx="1" presStyleCnt="6"/>
      <dgm:spPr/>
    </dgm:pt>
    <dgm:pt modelId="{0B577C7F-C8A4-4A3F-BC5E-95CFC4768CCB}" type="pres">
      <dgm:prSet presAssocID="{1566AEE1-7E1D-420D-84FC-37FD10946839}" presName="sibTrans" presStyleCnt="0"/>
      <dgm:spPr/>
    </dgm:pt>
    <dgm:pt modelId="{94AB784E-4042-47BC-A895-50E566F7C970}" type="pres">
      <dgm:prSet presAssocID="{0156A5A3-06B0-49ED-8C83-DF78842F14C5}" presName="composite" presStyleCnt="0"/>
      <dgm:spPr/>
    </dgm:pt>
    <dgm:pt modelId="{E52C4421-4DFF-4DA8-8603-456B51E3A42E}" type="pres">
      <dgm:prSet presAssocID="{0156A5A3-06B0-49ED-8C83-DF78842F14C5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6BA6011F-194E-4A6B-9521-CFAFA20B138A}" type="pres">
      <dgm:prSet presAssocID="{0156A5A3-06B0-49ED-8C83-DF78842F14C5}" presName="Parent" presStyleLbl="alignNode1" presStyleIdx="2" presStyleCnt="6">
        <dgm:presLayoutVars>
          <dgm:chMax val="3"/>
          <dgm:chPref val="3"/>
          <dgm:bulletEnabled val="1"/>
        </dgm:presLayoutVars>
      </dgm:prSet>
      <dgm:spPr/>
    </dgm:pt>
    <dgm:pt modelId="{A1924274-B229-4218-A4D9-184B0B834C6B}" type="pres">
      <dgm:prSet presAssocID="{0156A5A3-06B0-49ED-8C83-DF78842F14C5}" presName="Accent" presStyleLbl="parChTrans1D1" presStyleIdx="2" presStyleCnt="6"/>
      <dgm:spPr/>
    </dgm:pt>
    <dgm:pt modelId="{4932E771-AFB7-49BB-9ACE-1314377AD8A8}" type="pres">
      <dgm:prSet presAssocID="{CD1D9850-66BA-45B9-BB12-D993FA4479C5}" presName="sibTrans" presStyleCnt="0"/>
      <dgm:spPr/>
    </dgm:pt>
    <dgm:pt modelId="{B3A1D80E-CF49-446D-84A5-6AE902E09395}" type="pres">
      <dgm:prSet presAssocID="{B0AC6E5F-9DEE-430E-9C2F-514364C5C900}" presName="composite" presStyleCnt="0"/>
      <dgm:spPr/>
    </dgm:pt>
    <dgm:pt modelId="{A48D13BB-AFBA-4EC6-A136-3651CECB73BB}" type="pres">
      <dgm:prSet presAssocID="{B0AC6E5F-9DEE-430E-9C2F-514364C5C900}" presName="First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6D3DB899-A7DB-4CB4-9E6A-0B5D671BC6D4}" type="pres">
      <dgm:prSet presAssocID="{B0AC6E5F-9DEE-430E-9C2F-514364C5C900}" presName="Parent" presStyleLbl="alignNode1" presStyleIdx="3" presStyleCnt="6">
        <dgm:presLayoutVars>
          <dgm:chMax val="3"/>
          <dgm:chPref val="3"/>
          <dgm:bulletEnabled val="1"/>
        </dgm:presLayoutVars>
      </dgm:prSet>
      <dgm:spPr/>
    </dgm:pt>
    <dgm:pt modelId="{2EE96D55-2E23-476B-98C4-E1A9EB2CC12A}" type="pres">
      <dgm:prSet presAssocID="{B0AC6E5F-9DEE-430E-9C2F-514364C5C900}" presName="Accent" presStyleLbl="parChTrans1D1" presStyleIdx="3" presStyleCnt="6"/>
      <dgm:spPr/>
    </dgm:pt>
    <dgm:pt modelId="{E1DF3A91-8668-434F-9ED8-2C4ACA8202AF}" type="pres">
      <dgm:prSet presAssocID="{92334B29-07B8-4115-9CC2-91CA9A50DAE7}" presName="sibTrans" presStyleCnt="0"/>
      <dgm:spPr/>
    </dgm:pt>
    <dgm:pt modelId="{BFC6517C-BC39-49D6-94F6-0E848756AD70}" type="pres">
      <dgm:prSet presAssocID="{4C7F5097-BE88-40D0-94AE-3AA23CE58C11}" presName="composite" presStyleCnt="0"/>
      <dgm:spPr/>
    </dgm:pt>
    <dgm:pt modelId="{3AEDF57A-3F6A-48D7-8243-C43EF00D257A}" type="pres">
      <dgm:prSet presAssocID="{4C7F5097-BE88-40D0-94AE-3AA23CE58C11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271DC573-56A9-4397-A953-042652301DB9}" type="pres">
      <dgm:prSet presAssocID="{4C7F5097-BE88-40D0-94AE-3AA23CE58C11}" presName="Parent" presStyleLbl="alignNode1" presStyleIdx="4" presStyleCnt="6">
        <dgm:presLayoutVars>
          <dgm:chMax val="3"/>
          <dgm:chPref val="3"/>
          <dgm:bulletEnabled val="1"/>
        </dgm:presLayoutVars>
      </dgm:prSet>
      <dgm:spPr/>
    </dgm:pt>
    <dgm:pt modelId="{F9DB1B13-5202-43F5-AD87-3D94A59A2917}" type="pres">
      <dgm:prSet presAssocID="{4C7F5097-BE88-40D0-94AE-3AA23CE58C11}" presName="Accent" presStyleLbl="parChTrans1D1" presStyleIdx="4" presStyleCnt="6"/>
      <dgm:spPr/>
    </dgm:pt>
    <dgm:pt modelId="{46902F7F-8096-46F1-BAFE-9E806D8A4B52}" type="pres">
      <dgm:prSet presAssocID="{10B595C0-D279-4D64-84A5-2D044BA65439}" presName="sibTrans" presStyleCnt="0"/>
      <dgm:spPr/>
    </dgm:pt>
    <dgm:pt modelId="{9AA9F058-4DE4-44D8-891F-72215368152B}" type="pres">
      <dgm:prSet presAssocID="{8554CDC4-D13E-4911-B683-AEFF49997E3E}" presName="composite" presStyleCnt="0"/>
      <dgm:spPr/>
    </dgm:pt>
    <dgm:pt modelId="{62CCE9BD-D164-4869-9B42-CF36022B2E04}" type="pres">
      <dgm:prSet presAssocID="{8554CDC4-D13E-4911-B683-AEFF49997E3E}" presName="FirstChild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DE5913FD-7DBA-4552-BD17-8485157644D6}" type="pres">
      <dgm:prSet presAssocID="{8554CDC4-D13E-4911-B683-AEFF49997E3E}" presName="Parent" presStyleLbl="alignNode1" presStyleIdx="5" presStyleCnt="6">
        <dgm:presLayoutVars>
          <dgm:chMax val="3"/>
          <dgm:chPref val="3"/>
          <dgm:bulletEnabled val="1"/>
        </dgm:presLayoutVars>
      </dgm:prSet>
      <dgm:spPr/>
    </dgm:pt>
    <dgm:pt modelId="{FED8D96B-EDC3-4D34-A03B-F98AC99834BC}" type="pres">
      <dgm:prSet presAssocID="{8554CDC4-D13E-4911-B683-AEFF49997E3E}" presName="Accent" presStyleLbl="parChTrans1D1" presStyleIdx="5" presStyleCnt="6"/>
      <dgm:spPr/>
    </dgm:pt>
  </dgm:ptLst>
  <dgm:cxnLst>
    <dgm:cxn modelId="{A9B76911-6585-4D9E-89DD-C85D6160AC63}" type="presOf" srcId="{0156A5A3-06B0-49ED-8C83-DF78842F14C5}" destId="{6BA6011F-194E-4A6B-9521-CFAFA20B138A}" srcOrd="0" destOrd="0" presId="urn:microsoft.com/office/officeart/2011/layout/TabList"/>
    <dgm:cxn modelId="{14E07613-0D6A-47EC-B067-9FAA05213468}" srcId="{0156A5A3-06B0-49ED-8C83-DF78842F14C5}" destId="{4F50CF19-F2B3-4633-83F9-0E2749E61F57}" srcOrd="0" destOrd="0" parTransId="{1C7FD426-056F-4957-9F36-C1522BB22F1D}" sibTransId="{F7A24653-65DF-4CD6-92F1-7D459D1BBA9E}"/>
    <dgm:cxn modelId="{3D3A4114-5CB3-45BA-B84A-868C52018AFB}" srcId="{635F0226-B435-420A-8463-2DF1C3009182}" destId="{DB159AF8-B389-41AA-A5F2-E122AD51D11D}" srcOrd="0" destOrd="0" parTransId="{192E8A6D-8B7C-4BED-88E9-D294227DDE1C}" sibTransId="{0686B6DF-5E35-403B-BC93-EF8FEFAC9871}"/>
    <dgm:cxn modelId="{E7202A1A-5ECC-4FAC-A969-3A1A4B199122}" srcId="{8554CDC4-D13E-4911-B683-AEFF49997E3E}" destId="{B435FA86-DC40-4D55-9F1C-C98CB1D5C214}" srcOrd="0" destOrd="0" parTransId="{F601E4C8-8AA2-40E0-A1C9-D9B6C239896B}" sibTransId="{A4D83EC2-B4B0-433E-87DE-E4EA6EBC3391}"/>
    <dgm:cxn modelId="{6B84F920-8A51-4B3E-8AD8-0BE423E8AEDF}" type="presOf" srcId="{4C7F5097-BE88-40D0-94AE-3AA23CE58C11}" destId="{271DC573-56A9-4397-A953-042652301DB9}" srcOrd="0" destOrd="0" presId="urn:microsoft.com/office/officeart/2011/layout/TabList"/>
    <dgm:cxn modelId="{A36BD732-0D59-467A-B493-8ECC72218A02}" type="presOf" srcId="{69B573F0-139F-418C-8A1B-87CDF8E4FD18}" destId="{EB5490FF-7257-4A4E-8801-E8C8BAE8967D}" srcOrd="0" destOrd="0" presId="urn:microsoft.com/office/officeart/2011/layout/TabList"/>
    <dgm:cxn modelId="{BE347D3B-D843-4F6A-BFBE-8F90959A95CE}" srcId="{8D55F74C-7D6A-47A9-9FB3-D6062398DAE9}" destId="{0156A5A3-06B0-49ED-8C83-DF78842F14C5}" srcOrd="2" destOrd="0" parTransId="{336B3970-4D80-4F03-9189-00016CD74EC1}" sibTransId="{CD1D9850-66BA-45B9-BB12-D993FA4479C5}"/>
    <dgm:cxn modelId="{1C083E5D-60D8-40B6-A9B7-9167552956F5}" type="presOf" srcId="{B0AC6E5F-9DEE-430E-9C2F-514364C5C900}" destId="{6D3DB899-A7DB-4CB4-9E6A-0B5D671BC6D4}" srcOrd="0" destOrd="0" presId="urn:microsoft.com/office/officeart/2011/layout/TabList"/>
    <dgm:cxn modelId="{8EB77A5E-D48D-4E06-A384-FFFFFCC1F60F}" type="presOf" srcId="{8554CDC4-D13E-4911-B683-AEFF49997E3E}" destId="{DE5913FD-7DBA-4552-BD17-8485157644D6}" srcOrd="0" destOrd="0" presId="urn:microsoft.com/office/officeart/2011/layout/TabList"/>
    <dgm:cxn modelId="{9E4F6441-8290-44E9-A205-269102AB12E3}" srcId="{8D55F74C-7D6A-47A9-9FB3-D6062398DAE9}" destId="{8554CDC4-D13E-4911-B683-AEFF49997E3E}" srcOrd="5" destOrd="0" parTransId="{CE61F8FF-4B60-445B-AB4D-D5A184D20D3C}" sibTransId="{F0A834A2-9B56-4347-A2FC-9CCBAE0BB3DE}"/>
    <dgm:cxn modelId="{C307BB45-813B-42DF-B921-6B0F9D89A6AB}" type="presOf" srcId="{952D0117-AA02-4181-8120-D904F56CD1F4}" destId="{3AEDF57A-3F6A-48D7-8243-C43EF00D257A}" srcOrd="0" destOrd="0" presId="urn:microsoft.com/office/officeart/2011/layout/TabList"/>
    <dgm:cxn modelId="{40082C67-F265-47B4-B3ED-1AD3A56850C5}" srcId="{69B573F0-139F-418C-8A1B-87CDF8E4FD18}" destId="{4CC8F921-0A84-4231-9B0E-5CE69A9EFEB5}" srcOrd="0" destOrd="0" parTransId="{D3422BD6-8A0B-4478-9CF6-DA3E7AA917C0}" sibTransId="{FAB1B24F-62AF-4868-AC86-114714FBE8BA}"/>
    <dgm:cxn modelId="{38DE5C47-A2F6-4326-A348-83E1BC270EFB}" type="presOf" srcId="{8253FCE6-BB8B-4141-949D-043FA2EEFFC3}" destId="{A48D13BB-AFBA-4EC6-A136-3651CECB73BB}" srcOrd="0" destOrd="0" presId="urn:microsoft.com/office/officeart/2011/layout/TabList"/>
    <dgm:cxn modelId="{ACA14251-F5F5-42A6-83DA-329A1D342EED}" type="presOf" srcId="{B435FA86-DC40-4D55-9F1C-C98CB1D5C214}" destId="{62CCE9BD-D164-4869-9B42-CF36022B2E04}" srcOrd="0" destOrd="0" presId="urn:microsoft.com/office/officeart/2011/layout/TabList"/>
    <dgm:cxn modelId="{619A3A97-9040-4CAF-93B9-CAF77684F478}" srcId="{8D55F74C-7D6A-47A9-9FB3-D6062398DAE9}" destId="{69B573F0-139F-418C-8A1B-87CDF8E4FD18}" srcOrd="0" destOrd="0" parTransId="{A3F31E25-3B2D-4D3D-AEBB-63EBEEA45E1F}" sibTransId="{2D736957-6D83-4304-B43A-CF3320981F57}"/>
    <dgm:cxn modelId="{F4C802A2-C838-4E6E-BD79-731E501FC190}" type="presOf" srcId="{635F0226-B435-420A-8463-2DF1C3009182}" destId="{92FC571D-2B35-4D58-9B28-308782D414E4}" srcOrd="0" destOrd="0" presId="urn:microsoft.com/office/officeart/2011/layout/TabList"/>
    <dgm:cxn modelId="{DDB9E6BA-82FE-4AB9-B81C-3E1EBCA8560C}" srcId="{8D55F74C-7D6A-47A9-9FB3-D6062398DAE9}" destId="{635F0226-B435-420A-8463-2DF1C3009182}" srcOrd="1" destOrd="0" parTransId="{7C9D823B-4A9B-4487-938D-3B783A781D39}" sibTransId="{1566AEE1-7E1D-420D-84FC-37FD10946839}"/>
    <dgm:cxn modelId="{F70E76BF-5E35-4FDE-9CAD-338FE1E0C149}" srcId="{4C7F5097-BE88-40D0-94AE-3AA23CE58C11}" destId="{952D0117-AA02-4181-8120-D904F56CD1F4}" srcOrd="0" destOrd="0" parTransId="{0F056E5E-B3C7-4199-BB01-600A3D67A81E}" sibTransId="{9A9DA112-D9F8-44AE-85F8-E15C0E41438F}"/>
    <dgm:cxn modelId="{4CC270C6-FA1F-46D3-B960-81742EE38078}" type="presOf" srcId="{4F50CF19-F2B3-4633-83F9-0E2749E61F57}" destId="{E52C4421-4DFF-4DA8-8603-456B51E3A42E}" srcOrd="0" destOrd="0" presId="urn:microsoft.com/office/officeart/2011/layout/TabList"/>
    <dgm:cxn modelId="{828207C9-35F0-4322-B15C-D4F9EF64474B}" srcId="{8D55F74C-7D6A-47A9-9FB3-D6062398DAE9}" destId="{4C7F5097-BE88-40D0-94AE-3AA23CE58C11}" srcOrd="4" destOrd="0" parTransId="{6DEE30CD-E14E-418A-BB96-2D281F86B0CC}" sibTransId="{10B595C0-D279-4D64-84A5-2D044BA65439}"/>
    <dgm:cxn modelId="{8101D7CF-AAE5-458A-993E-FAB9A3FC16FF}" type="presOf" srcId="{DB159AF8-B389-41AA-A5F2-E122AD51D11D}" destId="{E406146E-01AE-4EBB-B2ED-84DD5B302E81}" srcOrd="0" destOrd="0" presId="urn:microsoft.com/office/officeart/2011/layout/TabList"/>
    <dgm:cxn modelId="{80239FD3-24C8-44F8-80D3-F588A3D3EB46}" type="presOf" srcId="{4CC8F921-0A84-4231-9B0E-5CE69A9EFEB5}" destId="{596B815D-6EB7-47E4-B856-C3BA9F694AAD}" srcOrd="0" destOrd="0" presId="urn:microsoft.com/office/officeart/2011/layout/TabList"/>
    <dgm:cxn modelId="{368274E5-C489-4104-98B4-76B6CBCCEB9D}" srcId="{8D55F74C-7D6A-47A9-9FB3-D6062398DAE9}" destId="{B0AC6E5F-9DEE-430E-9C2F-514364C5C900}" srcOrd="3" destOrd="0" parTransId="{7AE32FB3-1C30-485F-861C-2B86F96BEFF2}" sibTransId="{92334B29-07B8-4115-9CC2-91CA9A50DAE7}"/>
    <dgm:cxn modelId="{DF829FE8-BD8C-42FE-998C-51FB2BD930F7}" type="presOf" srcId="{8D55F74C-7D6A-47A9-9FB3-D6062398DAE9}" destId="{DAE00D71-66AD-48F7-AC53-9A49767C7352}" srcOrd="0" destOrd="0" presId="urn:microsoft.com/office/officeart/2011/layout/TabList"/>
    <dgm:cxn modelId="{88D24BF3-D9F9-4EA1-B2E9-7CC713F9FDD3}" srcId="{B0AC6E5F-9DEE-430E-9C2F-514364C5C900}" destId="{8253FCE6-BB8B-4141-949D-043FA2EEFFC3}" srcOrd="0" destOrd="0" parTransId="{2BBBBB48-F781-468A-A8A2-61DC1F3E2733}" sibTransId="{B7990518-5472-4EAF-BF1E-76EA9FE35FF0}"/>
    <dgm:cxn modelId="{3FC72340-344A-4A2E-86B2-C882A6FB3B8B}" type="presParOf" srcId="{DAE00D71-66AD-48F7-AC53-9A49767C7352}" destId="{4A4D3F71-2F32-46D4-BD42-A5BEC11DCE70}" srcOrd="0" destOrd="0" presId="urn:microsoft.com/office/officeart/2011/layout/TabList"/>
    <dgm:cxn modelId="{DFE14EC7-ED0B-4E3E-938A-DC20D793CEBB}" type="presParOf" srcId="{4A4D3F71-2F32-46D4-BD42-A5BEC11DCE70}" destId="{596B815D-6EB7-47E4-B856-C3BA9F694AAD}" srcOrd="0" destOrd="0" presId="urn:microsoft.com/office/officeart/2011/layout/TabList"/>
    <dgm:cxn modelId="{0162489F-759A-4932-937E-AE43677909D6}" type="presParOf" srcId="{4A4D3F71-2F32-46D4-BD42-A5BEC11DCE70}" destId="{EB5490FF-7257-4A4E-8801-E8C8BAE8967D}" srcOrd="1" destOrd="0" presId="urn:microsoft.com/office/officeart/2011/layout/TabList"/>
    <dgm:cxn modelId="{2054D022-7E82-4762-AF9C-9F9DBB95A4ED}" type="presParOf" srcId="{4A4D3F71-2F32-46D4-BD42-A5BEC11DCE70}" destId="{835920A9-4423-43EE-9028-2B5F46A598FF}" srcOrd="2" destOrd="0" presId="urn:microsoft.com/office/officeart/2011/layout/TabList"/>
    <dgm:cxn modelId="{068CE013-8F1C-433D-BA59-189D4E99D46C}" type="presParOf" srcId="{DAE00D71-66AD-48F7-AC53-9A49767C7352}" destId="{68962C37-EE54-4C6E-B908-5AD721490E12}" srcOrd="1" destOrd="0" presId="urn:microsoft.com/office/officeart/2011/layout/TabList"/>
    <dgm:cxn modelId="{99379F2B-AF94-4597-A7DF-B7FA93B93B04}" type="presParOf" srcId="{DAE00D71-66AD-48F7-AC53-9A49767C7352}" destId="{0DDF5AE1-3692-47CE-8706-51141BE76602}" srcOrd="2" destOrd="0" presId="urn:microsoft.com/office/officeart/2011/layout/TabList"/>
    <dgm:cxn modelId="{0B6E6F83-1266-4BAC-8239-9519E8CA4599}" type="presParOf" srcId="{0DDF5AE1-3692-47CE-8706-51141BE76602}" destId="{E406146E-01AE-4EBB-B2ED-84DD5B302E81}" srcOrd="0" destOrd="0" presId="urn:microsoft.com/office/officeart/2011/layout/TabList"/>
    <dgm:cxn modelId="{5F4821CB-85E5-42E7-B735-B6BB7E093AFC}" type="presParOf" srcId="{0DDF5AE1-3692-47CE-8706-51141BE76602}" destId="{92FC571D-2B35-4D58-9B28-308782D414E4}" srcOrd="1" destOrd="0" presId="urn:microsoft.com/office/officeart/2011/layout/TabList"/>
    <dgm:cxn modelId="{E85EB193-767B-43DE-A8F9-A2358D15FF55}" type="presParOf" srcId="{0DDF5AE1-3692-47CE-8706-51141BE76602}" destId="{0D9FC1C6-4BC4-49A4-9E59-ADA9FFC02D14}" srcOrd="2" destOrd="0" presId="urn:microsoft.com/office/officeart/2011/layout/TabList"/>
    <dgm:cxn modelId="{35E7239B-C153-4FB5-A8DE-B5C851BD7C36}" type="presParOf" srcId="{DAE00D71-66AD-48F7-AC53-9A49767C7352}" destId="{0B577C7F-C8A4-4A3F-BC5E-95CFC4768CCB}" srcOrd="3" destOrd="0" presId="urn:microsoft.com/office/officeart/2011/layout/TabList"/>
    <dgm:cxn modelId="{09349343-5D08-483C-995E-8A5D2F7AC054}" type="presParOf" srcId="{DAE00D71-66AD-48F7-AC53-9A49767C7352}" destId="{94AB784E-4042-47BC-A895-50E566F7C970}" srcOrd="4" destOrd="0" presId="urn:microsoft.com/office/officeart/2011/layout/TabList"/>
    <dgm:cxn modelId="{4D8BD525-6808-46E3-B0D9-3056F24DCFAA}" type="presParOf" srcId="{94AB784E-4042-47BC-A895-50E566F7C970}" destId="{E52C4421-4DFF-4DA8-8603-456B51E3A42E}" srcOrd="0" destOrd="0" presId="urn:microsoft.com/office/officeart/2011/layout/TabList"/>
    <dgm:cxn modelId="{A1A7EC1D-2408-41E9-AA3B-C551303D4E8D}" type="presParOf" srcId="{94AB784E-4042-47BC-A895-50E566F7C970}" destId="{6BA6011F-194E-4A6B-9521-CFAFA20B138A}" srcOrd="1" destOrd="0" presId="urn:microsoft.com/office/officeart/2011/layout/TabList"/>
    <dgm:cxn modelId="{02C02DCD-74C9-4CCE-A0F0-A6BDD6629878}" type="presParOf" srcId="{94AB784E-4042-47BC-A895-50E566F7C970}" destId="{A1924274-B229-4218-A4D9-184B0B834C6B}" srcOrd="2" destOrd="0" presId="urn:microsoft.com/office/officeart/2011/layout/TabList"/>
    <dgm:cxn modelId="{FC10E248-DE3C-4787-98F6-8FE3CBA4BE38}" type="presParOf" srcId="{DAE00D71-66AD-48F7-AC53-9A49767C7352}" destId="{4932E771-AFB7-49BB-9ACE-1314377AD8A8}" srcOrd="5" destOrd="0" presId="urn:microsoft.com/office/officeart/2011/layout/TabList"/>
    <dgm:cxn modelId="{3CE23641-5C2B-48D7-BC19-DB3B7101FF4A}" type="presParOf" srcId="{DAE00D71-66AD-48F7-AC53-9A49767C7352}" destId="{B3A1D80E-CF49-446D-84A5-6AE902E09395}" srcOrd="6" destOrd="0" presId="urn:microsoft.com/office/officeart/2011/layout/TabList"/>
    <dgm:cxn modelId="{6CB07280-0FF8-43D4-A9C4-8E3E0027222B}" type="presParOf" srcId="{B3A1D80E-CF49-446D-84A5-6AE902E09395}" destId="{A48D13BB-AFBA-4EC6-A136-3651CECB73BB}" srcOrd="0" destOrd="0" presId="urn:microsoft.com/office/officeart/2011/layout/TabList"/>
    <dgm:cxn modelId="{973D626A-7FEE-46A3-A65E-F6EE77372E57}" type="presParOf" srcId="{B3A1D80E-CF49-446D-84A5-6AE902E09395}" destId="{6D3DB899-A7DB-4CB4-9E6A-0B5D671BC6D4}" srcOrd="1" destOrd="0" presId="urn:microsoft.com/office/officeart/2011/layout/TabList"/>
    <dgm:cxn modelId="{473E5090-F9A0-41F3-942E-E41EACA0FEF7}" type="presParOf" srcId="{B3A1D80E-CF49-446D-84A5-6AE902E09395}" destId="{2EE96D55-2E23-476B-98C4-E1A9EB2CC12A}" srcOrd="2" destOrd="0" presId="urn:microsoft.com/office/officeart/2011/layout/TabList"/>
    <dgm:cxn modelId="{17D26595-FDB3-41C7-AC20-F7F4AC647C23}" type="presParOf" srcId="{DAE00D71-66AD-48F7-AC53-9A49767C7352}" destId="{E1DF3A91-8668-434F-9ED8-2C4ACA8202AF}" srcOrd="7" destOrd="0" presId="urn:microsoft.com/office/officeart/2011/layout/TabList"/>
    <dgm:cxn modelId="{E76D427B-0B86-43A1-AA30-F8CDEFEA90EB}" type="presParOf" srcId="{DAE00D71-66AD-48F7-AC53-9A49767C7352}" destId="{BFC6517C-BC39-49D6-94F6-0E848756AD70}" srcOrd="8" destOrd="0" presId="urn:microsoft.com/office/officeart/2011/layout/TabList"/>
    <dgm:cxn modelId="{FE4FEAF1-2CE7-46EA-8CAC-724916D13EA6}" type="presParOf" srcId="{BFC6517C-BC39-49D6-94F6-0E848756AD70}" destId="{3AEDF57A-3F6A-48D7-8243-C43EF00D257A}" srcOrd="0" destOrd="0" presId="urn:microsoft.com/office/officeart/2011/layout/TabList"/>
    <dgm:cxn modelId="{EFB465D2-AE83-408D-8BA4-92276D214A54}" type="presParOf" srcId="{BFC6517C-BC39-49D6-94F6-0E848756AD70}" destId="{271DC573-56A9-4397-A953-042652301DB9}" srcOrd="1" destOrd="0" presId="urn:microsoft.com/office/officeart/2011/layout/TabList"/>
    <dgm:cxn modelId="{CF335152-C5FD-48EF-A89B-9E7E02746732}" type="presParOf" srcId="{BFC6517C-BC39-49D6-94F6-0E848756AD70}" destId="{F9DB1B13-5202-43F5-AD87-3D94A59A2917}" srcOrd="2" destOrd="0" presId="urn:microsoft.com/office/officeart/2011/layout/TabList"/>
    <dgm:cxn modelId="{01DF253A-F1C4-4A1D-9C11-9FEDD32493FB}" type="presParOf" srcId="{DAE00D71-66AD-48F7-AC53-9A49767C7352}" destId="{46902F7F-8096-46F1-BAFE-9E806D8A4B52}" srcOrd="9" destOrd="0" presId="urn:microsoft.com/office/officeart/2011/layout/TabList"/>
    <dgm:cxn modelId="{DB928D64-28D8-49D5-A7F7-E9F516758D19}" type="presParOf" srcId="{DAE00D71-66AD-48F7-AC53-9A49767C7352}" destId="{9AA9F058-4DE4-44D8-891F-72215368152B}" srcOrd="10" destOrd="0" presId="urn:microsoft.com/office/officeart/2011/layout/TabList"/>
    <dgm:cxn modelId="{32251872-2F85-4B95-8B13-92D913D95BB4}" type="presParOf" srcId="{9AA9F058-4DE4-44D8-891F-72215368152B}" destId="{62CCE9BD-D164-4869-9B42-CF36022B2E04}" srcOrd="0" destOrd="0" presId="urn:microsoft.com/office/officeart/2011/layout/TabList"/>
    <dgm:cxn modelId="{272AA977-FD7E-45B0-B4E5-850FE81CAA5D}" type="presParOf" srcId="{9AA9F058-4DE4-44D8-891F-72215368152B}" destId="{DE5913FD-7DBA-4552-BD17-8485157644D6}" srcOrd="1" destOrd="0" presId="urn:microsoft.com/office/officeart/2011/layout/TabList"/>
    <dgm:cxn modelId="{94ED2DF7-16CC-41AD-8C55-9CD05291B067}" type="presParOf" srcId="{9AA9F058-4DE4-44D8-891F-72215368152B}" destId="{FED8D96B-EDC3-4D34-A03B-F98AC99834BC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DD73CA1-FB32-4AB3-AB9C-5DAF3546E4D1}" type="doc">
      <dgm:prSet loTypeId="urn:microsoft.com/office/officeart/2005/8/layout/radial6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90E4611C-4546-49A0-A244-E8F685463186}">
      <dgm:prSet phldrT="[Text]"/>
      <dgm:spPr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592" b="90986" l="3721" r="94651">
                        <a14:foregroundMark x1="30349" y1="9577" x2="50814" y2="7183"/>
                        <a14:foregroundMark x1="50814" y1="7183" x2="63140" y2="8028"/>
                        <a14:foregroundMark x1="63140" y1="8028" x2="58605" y2="13099"/>
                        <a14:foregroundMark x1="58605" y1="13099" x2="33721" y2="13239"/>
                        <a14:foregroundMark x1="33721" y1="13239" x2="31744" y2="8732"/>
                        <a14:foregroundMark x1="93236" y1="74557" x2="95233" y2="77183"/>
                        <a14:foregroundMark x1="91163" y1="71831" x2="92543" y2="73646"/>
                        <a14:foregroundMark x1="95233" y1="77183" x2="89535" y2="82394"/>
                        <a14:foregroundMark x1="89535" y1="82394" x2="87674" y2="74930"/>
                        <a14:foregroundMark x1="87674" y1="74930" x2="91279" y2="70563"/>
                        <a14:foregroundMark x1="9070" y1="63944" x2="3721" y2="70845"/>
                        <a14:foregroundMark x1="3721" y1="70845" x2="10349" y2="76479"/>
                        <a14:foregroundMark x1="10349" y1="76479" x2="11395" y2="76620"/>
                        <a14:foregroundMark x1="93602" y1="77338" x2="92674" y2="82958"/>
                        <a14:foregroundMark x1="93953" y1="75211" x2="93602" y2="77335"/>
                        <a14:foregroundMark x1="92674" y1="82958" x2="92674" y2="82958"/>
                        <a14:foregroundMark x1="64651" y1="91831" x2="20581" y2="90986"/>
                        <a14:foregroundMark x1="20581" y1="90986" x2="20000" y2="90563"/>
                        <a14:foregroundMark x1="3721" y1="70563" x2="4302" y2="68028"/>
                        <a14:foregroundMark x1="91977" y1="73944" x2="94651" y2="76338"/>
                        <a14:foregroundMark x1="92907" y1="74366" x2="92209" y2="74366"/>
                        <a14:foregroundMark x1="91279" y1="72535" x2="93605" y2="7464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r>
            <a:rPr lang="en-US" dirty="0"/>
            <a:t>DB</a:t>
          </a:r>
          <a:endParaRPr lang="en-IN" dirty="0"/>
        </a:p>
      </dgm:t>
    </dgm:pt>
    <dgm:pt modelId="{06CDC18C-8506-4F9E-95E7-48D70C2F0FD2}" type="parTrans" cxnId="{EDCB10A2-96E5-4D49-A7E5-CDBA6344D12B}">
      <dgm:prSet/>
      <dgm:spPr/>
      <dgm:t>
        <a:bodyPr/>
        <a:lstStyle/>
        <a:p>
          <a:endParaRPr lang="en-IN"/>
        </a:p>
      </dgm:t>
    </dgm:pt>
    <dgm:pt modelId="{AFC47899-83AE-4B44-932D-8DF56B93D8A3}" type="sibTrans" cxnId="{EDCB10A2-96E5-4D49-A7E5-CDBA6344D12B}">
      <dgm:prSet/>
      <dgm:spPr/>
      <dgm:t>
        <a:bodyPr/>
        <a:lstStyle/>
        <a:p>
          <a:endParaRPr lang="en-IN"/>
        </a:p>
      </dgm:t>
    </dgm:pt>
    <dgm:pt modelId="{5469AB0A-8E9D-4DB3-960C-EB25CDDD180F}">
      <dgm:prSet phldrT="[Text]"/>
      <dgm:spPr/>
      <dgm:t>
        <a:bodyPr/>
        <a:lstStyle/>
        <a:p>
          <a:r>
            <a:rPr lang="en-US" dirty="0"/>
            <a:t>MASTER BOOKS</a:t>
          </a:r>
          <a:endParaRPr lang="en-IN" dirty="0"/>
        </a:p>
      </dgm:t>
    </dgm:pt>
    <dgm:pt modelId="{9FCEBF14-EC72-460F-A952-73C862897445}" type="sibTrans" cxnId="{1C7E83DD-C5BF-4AD3-85CC-0353C75565C7}">
      <dgm:prSet/>
      <dgm:spPr/>
      <dgm:t>
        <a:bodyPr/>
        <a:lstStyle/>
        <a:p>
          <a:endParaRPr lang="en-IN"/>
        </a:p>
      </dgm:t>
    </dgm:pt>
    <dgm:pt modelId="{97C268AF-302C-4D83-99AE-53CDDE079D15}" type="parTrans" cxnId="{1C7E83DD-C5BF-4AD3-85CC-0353C75565C7}">
      <dgm:prSet/>
      <dgm:spPr/>
      <dgm:t>
        <a:bodyPr/>
        <a:lstStyle/>
        <a:p>
          <a:endParaRPr lang="en-IN"/>
        </a:p>
      </dgm:t>
    </dgm:pt>
    <dgm:pt modelId="{F827698D-95CE-4F67-851F-BC1653664029}">
      <dgm:prSet phldrT="[Text]"/>
      <dgm:spPr/>
      <dgm:t>
        <a:bodyPr/>
        <a:lstStyle/>
        <a:p>
          <a:r>
            <a:rPr lang="en-US" dirty="0"/>
            <a:t>BORROW BOOKS</a:t>
          </a:r>
          <a:endParaRPr lang="en-IN" dirty="0"/>
        </a:p>
      </dgm:t>
    </dgm:pt>
    <dgm:pt modelId="{AECB7E62-97BD-4981-9861-C6F02DA52EBD}" type="sibTrans" cxnId="{96554D4F-D889-4CA9-97F3-2FBF83BF17C0}">
      <dgm:prSet/>
      <dgm:spPr/>
      <dgm:t>
        <a:bodyPr/>
        <a:lstStyle/>
        <a:p>
          <a:endParaRPr lang="en-IN"/>
        </a:p>
      </dgm:t>
    </dgm:pt>
    <dgm:pt modelId="{FB64FB5E-0097-4C18-A69A-F2FAF648508C}" type="parTrans" cxnId="{96554D4F-D889-4CA9-97F3-2FBF83BF17C0}">
      <dgm:prSet/>
      <dgm:spPr/>
      <dgm:t>
        <a:bodyPr/>
        <a:lstStyle/>
        <a:p>
          <a:endParaRPr lang="en-IN"/>
        </a:p>
      </dgm:t>
    </dgm:pt>
    <dgm:pt modelId="{7A7EF082-0653-4CD3-A805-6FF571DD7E4D}">
      <dgm:prSet phldrT="[Text]"/>
      <dgm:spPr/>
      <dgm:t>
        <a:bodyPr/>
        <a:lstStyle/>
        <a:p>
          <a:r>
            <a:rPr lang="en-US" dirty="0"/>
            <a:t>FACULTY</a:t>
          </a:r>
          <a:endParaRPr lang="en-IN" dirty="0"/>
        </a:p>
      </dgm:t>
    </dgm:pt>
    <dgm:pt modelId="{553E2F94-2BDD-4EE9-8276-16633BC55AC0}" type="sibTrans" cxnId="{B74CA18E-64F0-42AF-ADC3-D984B10D0B42}">
      <dgm:prSet/>
      <dgm:spPr/>
      <dgm:t>
        <a:bodyPr/>
        <a:lstStyle/>
        <a:p>
          <a:endParaRPr lang="en-IN"/>
        </a:p>
      </dgm:t>
    </dgm:pt>
    <dgm:pt modelId="{965BE23C-59BE-487E-90D1-241179EF2259}" type="parTrans" cxnId="{B74CA18E-64F0-42AF-ADC3-D984B10D0B42}">
      <dgm:prSet/>
      <dgm:spPr/>
      <dgm:t>
        <a:bodyPr/>
        <a:lstStyle/>
        <a:p>
          <a:endParaRPr lang="en-IN"/>
        </a:p>
      </dgm:t>
    </dgm:pt>
    <dgm:pt modelId="{CB567FC7-22E4-497C-8D36-7270084F28C0}">
      <dgm:prSet phldrT="[Text]"/>
      <dgm:spPr/>
      <dgm:t>
        <a:bodyPr/>
        <a:lstStyle/>
        <a:p>
          <a:r>
            <a:rPr lang="en-US" dirty="0"/>
            <a:t>STUDENTS</a:t>
          </a:r>
          <a:endParaRPr lang="en-IN" dirty="0"/>
        </a:p>
      </dgm:t>
    </dgm:pt>
    <dgm:pt modelId="{0568B8BD-9A2F-4416-A3D2-E1C7202E1A67}" type="sibTrans" cxnId="{C4827611-FF15-4F57-8253-C6E9D86C7F1B}">
      <dgm:prSet/>
      <dgm:spPr/>
      <dgm:t>
        <a:bodyPr/>
        <a:lstStyle/>
        <a:p>
          <a:endParaRPr lang="en-IN"/>
        </a:p>
      </dgm:t>
    </dgm:pt>
    <dgm:pt modelId="{460E580A-1484-4E02-A028-5F42C7E499C3}" type="parTrans" cxnId="{C4827611-FF15-4F57-8253-C6E9D86C7F1B}">
      <dgm:prSet/>
      <dgm:spPr/>
      <dgm:t>
        <a:bodyPr/>
        <a:lstStyle/>
        <a:p>
          <a:endParaRPr lang="en-IN"/>
        </a:p>
      </dgm:t>
    </dgm:pt>
    <dgm:pt modelId="{3526F6E0-9E07-4466-A15B-3EB99C60D622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REQUEST LIST</a:t>
          </a:r>
          <a:endParaRPr lang="en-IN" dirty="0"/>
        </a:p>
      </dgm:t>
    </dgm:pt>
    <dgm:pt modelId="{22C0E3FA-A493-45BA-AC72-5FFC75E3050E}" type="sibTrans" cxnId="{1387B1FE-548C-483B-A447-7B03002705B4}">
      <dgm:prSet/>
      <dgm:spPr/>
      <dgm:t>
        <a:bodyPr/>
        <a:lstStyle/>
        <a:p>
          <a:endParaRPr lang="en-IN"/>
        </a:p>
      </dgm:t>
    </dgm:pt>
    <dgm:pt modelId="{23C73EA8-A727-4408-AD9E-70A897E38462}" type="parTrans" cxnId="{1387B1FE-548C-483B-A447-7B03002705B4}">
      <dgm:prSet/>
      <dgm:spPr/>
      <dgm:t>
        <a:bodyPr/>
        <a:lstStyle/>
        <a:p>
          <a:endParaRPr lang="en-IN"/>
        </a:p>
      </dgm:t>
    </dgm:pt>
    <dgm:pt modelId="{56A95BCF-36FC-47D6-93F5-7843794E6286}" type="pres">
      <dgm:prSet presAssocID="{BDD73CA1-FB32-4AB3-AB9C-5DAF3546E4D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4E637B5-9B2A-435B-85A9-2759F9EC046C}" type="pres">
      <dgm:prSet presAssocID="{90E4611C-4546-49A0-A244-E8F685463186}" presName="centerShape" presStyleLbl="node0" presStyleIdx="0" presStyleCnt="1"/>
      <dgm:spPr/>
    </dgm:pt>
    <dgm:pt modelId="{D0C16599-0219-4FDD-B4C1-4F3827F12EB7}" type="pres">
      <dgm:prSet presAssocID="{5469AB0A-8E9D-4DB3-960C-EB25CDDD180F}" presName="node" presStyleLbl="node1" presStyleIdx="0" presStyleCnt="5">
        <dgm:presLayoutVars>
          <dgm:bulletEnabled val="1"/>
        </dgm:presLayoutVars>
      </dgm:prSet>
      <dgm:spPr/>
    </dgm:pt>
    <dgm:pt modelId="{8B5E6C2C-8296-4536-B00E-BDA82B8E3D6A}" type="pres">
      <dgm:prSet presAssocID="{5469AB0A-8E9D-4DB3-960C-EB25CDDD180F}" presName="dummy" presStyleCnt="0"/>
      <dgm:spPr/>
    </dgm:pt>
    <dgm:pt modelId="{6344F7E9-8C2D-4E4E-955D-752E46ED809F}" type="pres">
      <dgm:prSet presAssocID="{9FCEBF14-EC72-460F-A952-73C862897445}" presName="sibTrans" presStyleLbl="sibTrans2D1" presStyleIdx="0" presStyleCnt="5"/>
      <dgm:spPr/>
    </dgm:pt>
    <dgm:pt modelId="{F2876334-72A9-4132-841A-749A2AC8B1BD}" type="pres">
      <dgm:prSet presAssocID="{F827698D-95CE-4F67-851F-BC1653664029}" presName="node" presStyleLbl="node1" presStyleIdx="1" presStyleCnt="5">
        <dgm:presLayoutVars>
          <dgm:bulletEnabled val="1"/>
        </dgm:presLayoutVars>
      </dgm:prSet>
      <dgm:spPr/>
    </dgm:pt>
    <dgm:pt modelId="{A93618FC-F2AB-4AE9-82C5-ACE4EB88F1BA}" type="pres">
      <dgm:prSet presAssocID="{F827698D-95CE-4F67-851F-BC1653664029}" presName="dummy" presStyleCnt="0"/>
      <dgm:spPr/>
    </dgm:pt>
    <dgm:pt modelId="{81BECCFB-BD93-4427-BA2C-2B986F4A2449}" type="pres">
      <dgm:prSet presAssocID="{AECB7E62-97BD-4981-9861-C6F02DA52EBD}" presName="sibTrans" presStyleLbl="sibTrans2D1" presStyleIdx="1" presStyleCnt="5"/>
      <dgm:spPr/>
    </dgm:pt>
    <dgm:pt modelId="{340D7089-1028-4CE8-AA27-B1451B4776CB}" type="pres">
      <dgm:prSet presAssocID="{CB567FC7-22E4-497C-8D36-7270084F28C0}" presName="node" presStyleLbl="node1" presStyleIdx="2" presStyleCnt="5">
        <dgm:presLayoutVars>
          <dgm:bulletEnabled val="1"/>
        </dgm:presLayoutVars>
      </dgm:prSet>
      <dgm:spPr/>
    </dgm:pt>
    <dgm:pt modelId="{D8B1208A-B087-4484-81D6-BE084283EA89}" type="pres">
      <dgm:prSet presAssocID="{CB567FC7-22E4-497C-8D36-7270084F28C0}" presName="dummy" presStyleCnt="0"/>
      <dgm:spPr/>
    </dgm:pt>
    <dgm:pt modelId="{9C85539D-5CC6-438D-BB17-DD2BE86E642D}" type="pres">
      <dgm:prSet presAssocID="{0568B8BD-9A2F-4416-A3D2-E1C7202E1A67}" presName="sibTrans" presStyleLbl="sibTrans2D1" presStyleIdx="2" presStyleCnt="5"/>
      <dgm:spPr/>
    </dgm:pt>
    <dgm:pt modelId="{36A518A2-3BDB-4214-BCAA-FE6536B40FFD}" type="pres">
      <dgm:prSet presAssocID="{7A7EF082-0653-4CD3-A805-6FF571DD7E4D}" presName="node" presStyleLbl="node1" presStyleIdx="3" presStyleCnt="5">
        <dgm:presLayoutVars>
          <dgm:bulletEnabled val="1"/>
        </dgm:presLayoutVars>
      </dgm:prSet>
      <dgm:spPr/>
    </dgm:pt>
    <dgm:pt modelId="{9E2112BE-4403-4AA5-BFB6-D6578A28C030}" type="pres">
      <dgm:prSet presAssocID="{7A7EF082-0653-4CD3-A805-6FF571DD7E4D}" presName="dummy" presStyleCnt="0"/>
      <dgm:spPr/>
    </dgm:pt>
    <dgm:pt modelId="{0EB7765B-44F1-45F8-8F24-0687123FCD5B}" type="pres">
      <dgm:prSet presAssocID="{553E2F94-2BDD-4EE9-8276-16633BC55AC0}" presName="sibTrans" presStyleLbl="sibTrans2D1" presStyleIdx="3" presStyleCnt="5"/>
      <dgm:spPr/>
    </dgm:pt>
    <dgm:pt modelId="{2F0F7D9C-90D0-4918-AF39-B1646008A478}" type="pres">
      <dgm:prSet presAssocID="{3526F6E0-9E07-4466-A15B-3EB99C60D622}" presName="node" presStyleLbl="node1" presStyleIdx="4" presStyleCnt="5" custScaleX="125712" custScaleY="129861" custRadScaleRad="115565" custRadScaleInc="6830">
        <dgm:presLayoutVars>
          <dgm:bulletEnabled val="1"/>
        </dgm:presLayoutVars>
      </dgm:prSet>
      <dgm:spPr/>
    </dgm:pt>
    <dgm:pt modelId="{49675028-1389-4FEB-B816-7AF22BF708F2}" type="pres">
      <dgm:prSet presAssocID="{3526F6E0-9E07-4466-A15B-3EB99C60D622}" presName="dummy" presStyleCnt="0"/>
      <dgm:spPr/>
    </dgm:pt>
    <dgm:pt modelId="{DF13C1C8-F304-4A3E-A472-4E85EA475E24}" type="pres">
      <dgm:prSet presAssocID="{22C0E3FA-A493-45BA-AC72-5FFC75E3050E}" presName="sibTrans" presStyleLbl="sibTrans2D1" presStyleIdx="4" presStyleCnt="5"/>
      <dgm:spPr/>
    </dgm:pt>
  </dgm:ptLst>
  <dgm:cxnLst>
    <dgm:cxn modelId="{BE4D950D-4C04-440B-BE1E-ADF5523CF124}" type="presOf" srcId="{CB567FC7-22E4-497C-8D36-7270084F28C0}" destId="{340D7089-1028-4CE8-AA27-B1451B4776CB}" srcOrd="0" destOrd="0" presId="urn:microsoft.com/office/officeart/2005/8/layout/radial6"/>
    <dgm:cxn modelId="{C4827611-FF15-4F57-8253-C6E9D86C7F1B}" srcId="{90E4611C-4546-49A0-A244-E8F685463186}" destId="{CB567FC7-22E4-497C-8D36-7270084F28C0}" srcOrd="2" destOrd="0" parTransId="{460E580A-1484-4E02-A028-5F42C7E499C3}" sibTransId="{0568B8BD-9A2F-4416-A3D2-E1C7202E1A67}"/>
    <dgm:cxn modelId="{EAB2561E-3228-46B2-9BFA-C16675F71780}" type="presOf" srcId="{22C0E3FA-A493-45BA-AC72-5FFC75E3050E}" destId="{DF13C1C8-F304-4A3E-A472-4E85EA475E24}" srcOrd="0" destOrd="0" presId="urn:microsoft.com/office/officeart/2005/8/layout/radial6"/>
    <dgm:cxn modelId="{CC4DFD1E-7696-42DE-B3FB-61B9AE4EEA3F}" type="presOf" srcId="{BDD73CA1-FB32-4AB3-AB9C-5DAF3546E4D1}" destId="{56A95BCF-36FC-47D6-93F5-7843794E6286}" srcOrd="0" destOrd="0" presId="urn:microsoft.com/office/officeart/2005/8/layout/radial6"/>
    <dgm:cxn modelId="{D1942D29-7A23-4F96-9B91-6037C1980BD0}" type="presOf" srcId="{F827698D-95CE-4F67-851F-BC1653664029}" destId="{F2876334-72A9-4132-841A-749A2AC8B1BD}" srcOrd="0" destOrd="0" presId="urn:microsoft.com/office/officeart/2005/8/layout/radial6"/>
    <dgm:cxn modelId="{B2767840-52BD-4CD2-AA95-D51143BE8D5C}" type="presOf" srcId="{0568B8BD-9A2F-4416-A3D2-E1C7202E1A67}" destId="{9C85539D-5CC6-438D-BB17-DD2BE86E642D}" srcOrd="0" destOrd="0" presId="urn:microsoft.com/office/officeart/2005/8/layout/radial6"/>
    <dgm:cxn modelId="{3910E76E-0F69-4C78-86F7-D6D6B20BDCA9}" type="presOf" srcId="{3526F6E0-9E07-4466-A15B-3EB99C60D622}" destId="{2F0F7D9C-90D0-4918-AF39-B1646008A478}" srcOrd="0" destOrd="0" presId="urn:microsoft.com/office/officeart/2005/8/layout/radial6"/>
    <dgm:cxn modelId="{96554D4F-D889-4CA9-97F3-2FBF83BF17C0}" srcId="{90E4611C-4546-49A0-A244-E8F685463186}" destId="{F827698D-95CE-4F67-851F-BC1653664029}" srcOrd="1" destOrd="0" parTransId="{FB64FB5E-0097-4C18-A69A-F2FAF648508C}" sibTransId="{AECB7E62-97BD-4981-9861-C6F02DA52EBD}"/>
    <dgm:cxn modelId="{B74CA18E-64F0-42AF-ADC3-D984B10D0B42}" srcId="{90E4611C-4546-49A0-A244-E8F685463186}" destId="{7A7EF082-0653-4CD3-A805-6FF571DD7E4D}" srcOrd="3" destOrd="0" parTransId="{965BE23C-59BE-487E-90D1-241179EF2259}" sibTransId="{553E2F94-2BDD-4EE9-8276-16633BC55AC0}"/>
    <dgm:cxn modelId="{7AE0D192-509F-4E53-A9A6-31155FDCAD9D}" type="presOf" srcId="{7A7EF082-0653-4CD3-A805-6FF571DD7E4D}" destId="{36A518A2-3BDB-4214-BCAA-FE6536B40FFD}" srcOrd="0" destOrd="0" presId="urn:microsoft.com/office/officeart/2005/8/layout/radial6"/>
    <dgm:cxn modelId="{EDCB10A2-96E5-4D49-A7E5-CDBA6344D12B}" srcId="{BDD73CA1-FB32-4AB3-AB9C-5DAF3546E4D1}" destId="{90E4611C-4546-49A0-A244-E8F685463186}" srcOrd="0" destOrd="0" parTransId="{06CDC18C-8506-4F9E-95E7-48D70C2F0FD2}" sibTransId="{AFC47899-83AE-4B44-932D-8DF56B93D8A3}"/>
    <dgm:cxn modelId="{B91F90A3-A6C7-4DA4-9841-902864A55748}" type="presOf" srcId="{AECB7E62-97BD-4981-9861-C6F02DA52EBD}" destId="{81BECCFB-BD93-4427-BA2C-2B986F4A2449}" srcOrd="0" destOrd="0" presId="urn:microsoft.com/office/officeart/2005/8/layout/radial6"/>
    <dgm:cxn modelId="{5FAFC1AB-D0B7-41CE-86B3-AC21E725AF3D}" type="presOf" srcId="{90E4611C-4546-49A0-A244-E8F685463186}" destId="{A4E637B5-9B2A-435B-85A9-2759F9EC046C}" srcOrd="0" destOrd="0" presId="urn:microsoft.com/office/officeart/2005/8/layout/radial6"/>
    <dgm:cxn modelId="{1FC805BF-0BE8-4FC6-92A6-10F048F4CCE1}" type="presOf" srcId="{9FCEBF14-EC72-460F-A952-73C862897445}" destId="{6344F7E9-8C2D-4E4E-955D-752E46ED809F}" srcOrd="0" destOrd="0" presId="urn:microsoft.com/office/officeart/2005/8/layout/radial6"/>
    <dgm:cxn modelId="{A81D73C2-D3A7-4DCB-927D-3F42480C441E}" type="presOf" srcId="{553E2F94-2BDD-4EE9-8276-16633BC55AC0}" destId="{0EB7765B-44F1-45F8-8F24-0687123FCD5B}" srcOrd="0" destOrd="0" presId="urn:microsoft.com/office/officeart/2005/8/layout/radial6"/>
    <dgm:cxn modelId="{09756CD0-FA5B-4207-8C5B-6287E4BECC5A}" type="presOf" srcId="{5469AB0A-8E9D-4DB3-960C-EB25CDDD180F}" destId="{D0C16599-0219-4FDD-B4C1-4F3827F12EB7}" srcOrd="0" destOrd="0" presId="urn:microsoft.com/office/officeart/2005/8/layout/radial6"/>
    <dgm:cxn modelId="{1C7E83DD-C5BF-4AD3-85CC-0353C75565C7}" srcId="{90E4611C-4546-49A0-A244-E8F685463186}" destId="{5469AB0A-8E9D-4DB3-960C-EB25CDDD180F}" srcOrd="0" destOrd="0" parTransId="{97C268AF-302C-4D83-99AE-53CDDE079D15}" sibTransId="{9FCEBF14-EC72-460F-A952-73C862897445}"/>
    <dgm:cxn modelId="{1387B1FE-548C-483B-A447-7B03002705B4}" srcId="{90E4611C-4546-49A0-A244-E8F685463186}" destId="{3526F6E0-9E07-4466-A15B-3EB99C60D622}" srcOrd="4" destOrd="0" parTransId="{23C73EA8-A727-4408-AD9E-70A897E38462}" sibTransId="{22C0E3FA-A493-45BA-AC72-5FFC75E3050E}"/>
    <dgm:cxn modelId="{2CA3F937-0341-4B3A-9D6E-7A95CC98ABB3}" type="presParOf" srcId="{56A95BCF-36FC-47D6-93F5-7843794E6286}" destId="{A4E637B5-9B2A-435B-85A9-2759F9EC046C}" srcOrd="0" destOrd="0" presId="urn:microsoft.com/office/officeart/2005/8/layout/radial6"/>
    <dgm:cxn modelId="{D7B5F281-70A6-494A-8E56-ADBC3F79F594}" type="presParOf" srcId="{56A95BCF-36FC-47D6-93F5-7843794E6286}" destId="{D0C16599-0219-4FDD-B4C1-4F3827F12EB7}" srcOrd="1" destOrd="0" presId="urn:microsoft.com/office/officeart/2005/8/layout/radial6"/>
    <dgm:cxn modelId="{1210D8F3-57D1-4FDD-978B-E7D3FFC504BC}" type="presParOf" srcId="{56A95BCF-36FC-47D6-93F5-7843794E6286}" destId="{8B5E6C2C-8296-4536-B00E-BDA82B8E3D6A}" srcOrd="2" destOrd="0" presId="urn:microsoft.com/office/officeart/2005/8/layout/radial6"/>
    <dgm:cxn modelId="{E4CFEF9E-4E25-4756-B982-0EF08C608242}" type="presParOf" srcId="{56A95BCF-36FC-47D6-93F5-7843794E6286}" destId="{6344F7E9-8C2D-4E4E-955D-752E46ED809F}" srcOrd="3" destOrd="0" presId="urn:microsoft.com/office/officeart/2005/8/layout/radial6"/>
    <dgm:cxn modelId="{AA4C4532-B046-46C8-B93C-4E6764769B26}" type="presParOf" srcId="{56A95BCF-36FC-47D6-93F5-7843794E6286}" destId="{F2876334-72A9-4132-841A-749A2AC8B1BD}" srcOrd="4" destOrd="0" presId="urn:microsoft.com/office/officeart/2005/8/layout/radial6"/>
    <dgm:cxn modelId="{0835E9BC-A5E8-4CC2-A472-99205FE66D3F}" type="presParOf" srcId="{56A95BCF-36FC-47D6-93F5-7843794E6286}" destId="{A93618FC-F2AB-4AE9-82C5-ACE4EB88F1BA}" srcOrd="5" destOrd="0" presId="urn:microsoft.com/office/officeart/2005/8/layout/radial6"/>
    <dgm:cxn modelId="{26693DC6-7563-4A7F-B0DA-5180DC542A86}" type="presParOf" srcId="{56A95BCF-36FC-47D6-93F5-7843794E6286}" destId="{81BECCFB-BD93-4427-BA2C-2B986F4A2449}" srcOrd="6" destOrd="0" presId="urn:microsoft.com/office/officeart/2005/8/layout/radial6"/>
    <dgm:cxn modelId="{63E8E6A5-2919-473A-AFDB-00DA0268F549}" type="presParOf" srcId="{56A95BCF-36FC-47D6-93F5-7843794E6286}" destId="{340D7089-1028-4CE8-AA27-B1451B4776CB}" srcOrd="7" destOrd="0" presId="urn:microsoft.com/office/officeart/2005/8/layout/radial6"/>
    <dgm:cxn modelId="{0AF47CC3-EE45-4496-9066-8950889356A3}" type="presParOf" srcId="{56A95BCF-36FC-47D6-93F5-7843794E6286}" destId="{D8B1208A-B087-4484-81D6-BE084283EA89}" srcOrd="8" destOrd="0" presId="urn:microsoft.com/office/officeart/2005/8/layout/radial6"/>
    <dgm:cxn modelId="{3F5B4C67-51EA-4769-BF47-ABF9DA013157}" type="presParOf" srcId="{56A95BCF-36FC-47D6-93F5-7843794E6286}" destId="{9C85539D-5CC6-438D-BB17-DD2BE86E642D}" srcOrd="9" destOrd="0" presId="urn:microsoft.com/office/officeart/2005/8/layout/radial6"/>
    <dgm:cxn modelId="{224CC64C-C4C8-41FD-80BC-37CDA1B68AB5}" type="presParOf" srcId="{56A95BCF-36FC-47D6-93F5-7843794E6286}" destId="{36A518A2-3BDB-4214-BCAA-FE6536B40FFD}" srcOrd="10" destOrd="0" presId="urn:microsoft.com/office/officeart/2005/8/layout/radial6"/>
    <dgm:cxn modelId="{11670FA9-2789-48E2-963C-2F680ED6B305}" type="presParOf" srcId="{56A95BCF-36FC-47D6-93F5-7843794E6286}" destId="{9E2112BE-4403-4AA5-BFB6-D6578A28C030}" srcOrd="11" destOrd="0" presId="urn:microsoft.com/office/officeart/2005/8/layout/radial6"/>
    <dgm:cxn modelId="{E48AEEB0-74DF-47CE-AE77-4C5C46113DDD}" type="presParOf" srcId="{56A95BCF-36FC-47D6-93F5-7843794E6286}" destId="{0EB7765B-44F1-45F8-8F24-0687123FCD5B}" srcOrd="12" destOrd="0" presId="urn:microsoft.com/office/officeart/2005/8/layout/radial6"/>
    <dgm:cxn modelId="{50D49456-E9B4-4B56-BCA1-B6A4CB37FBF1}" type="presParOf" srcId="{56A95BCF-36FC-47D6-93F5-7843794E6286}" destId="{2F0F7D9C-90D0-4918-AF39-B1646008A478}" srcOrd="13" destOrd="0" presId="urn:microsoft.com/office/officeart/2005/8/layout/radial6"/>
    <dgm:cxn modelId="{E6E8C41E-E610-44B5-BDEE-B27F5DC66462}" type="presParOf" srcId="{56A95BCF-36FC-47D6-93F5-7843794E6286}" destId="{49675028-1389-4FEB-B816-7AF22BF708F2}" srcOrd="14" destOrd="0" presId="urn:microsoft.com/office/officeart/2005/8/layout/radial6"/>
    <dgm:cxn modelId="{AADFD827-D676-49F6-84E7-FF62FB7A7365}" type="presParOf" srcId="{56A95BCF-36FC-47D6-93F5-7843794E6286}" destId="{DF13C1C8-F304-4A3E-A472-4E85EA475E24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8D55F74C-7D6A-47A9-9FB3-D6062398DAE9}" type="doc">
      <dgm:prSet loTypeId="urn:microsoft.com/office/officeart/2011/layout/Tab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9B573F0-139F-418C-8A1B-87CDF8E4FD1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effectLst/>
              <a:latin typeface="Söhne"/>
            </a:rPr>
            <a:t>RID (Primary Key):</a:t>
          </a:r>
          <a:endParaRPr lang="en-IN" dirty="0"/>
        </a:p>
      </dgm:t>
    </dgm:pt>
    <dgm:pt modelId="{A3F31E25-3B2D-4D3D-AEBB-63EBEEA45E1F}" type="parTrans" cxnId="{619A3A97-9040-4CAF-93B9-CAF77684F478}">
      <dgm:prSet/>
      <dgm:spPr/>
      <dgm:t>
        <a:bodyPr/>
        <a:lstStyle/>
        <a:p>
          <a:endParaRPr lang="en-IN"/>
        </a:p>
      </dgm:t>
    </dgm:pt>
    <dgm:pt modelId="{2D736957-6D83-4304-B43A-CF3320981F57}" type="sibTrans" cxnId="{619A3A97-9040-4CAF-93B9-CAF77684F478}">
      <dgm:prSet/>
      <dgm:spPr/>
      <dgm:t>
        <a:bodyPr/>
        <a:lstStyle/>
        <a:p>
          <a:endParaRPr lang="en-IN"/>
        </a:p>
      </dgm:t>
    </dgm:pt>
    <dgm:pt modelId="{4CC8F921-0A84-4231-9B0E-5CE69A9EFEB5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Unique identifier for each request/notification.</a:t>
          </a:r>
          <a:endParaRPr lang="en-US" b="0" i="0" dirty="0">
            <a:effectLst/>
            <a:latin typeface="Söhne"/>
          </a:endParaRPr>
        </a:p>
      </dgm:t>
    </dgm:pt>
    <dgm:pt modelId="{D3422BD6-8A0B-4478-9CF6-DA3E7AA917C0}" type="parTrans" cxnId="{40082C67-F265-47B4-B3ED-1AD3A56850C5}">
      <dgm:prSet/>
      <dgm:spPr/>
      <dgm:t>
        <a:bodyPr/>
        <a:lstStyle/>
        <a:p>
          <a:endParaRPr lang="en-IN"/>
        </a:p>
      </dgm:t>
    </dgm:pt>
    <dgm:pt modelId="{FAB1B24F-62AF-4868-AC86-114714FBE8BA}" type="sibTrans" cxnId="{40082C67-F265-47B4-B3ED-1AD3A56850C5}">
      <dgm:prSet/>
      <dgm:spPr/>
      <dgm:t>
        <a:bodyPr/>
        <a:lstStyle/>
        <a:p>
          <a:endParaRPr lang="en-IN"/>
        </a:p>
      </dgm:t>
    </dgm:pt>
    <dgm:pt modelId="{635F0226-B435-420A-8463-2DF1C3009182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REQUESTER ID:</a:t>
          </a:r>
          <a:endParaRPr lang="en-US" b="0" i="0" dirty="0">
            <a:effectLst/>
            <a:latin typeface="Söhne"/>
          </a:endParaRPr>
        </a:p>
      </dgm:t>
    </dgm:pt>
    <dgm:pt modelId="{7C9D823B-4A9B-4487-938D-3B783A781D39}" type="parTrans" cxnId="{DDB9E6BA-82FE-4AB9-B81C-3E1EBCA8560C}">
      <dgm:prSet/>
      <dgm:spPr/>
      <dgm:t>
        <a:bodyPr/>
        <a:lstStyle/>
        <a:p>
          <a:endParaRPr lang="en-IN"/>
        </a:p>
      </dgm:t>
    </dgm:pt>
    <dgm:pt modelId="{1566AEE1-7E1D-420D-84FC-37FD10946839}" type="sibTrans" cxnId="{DDB9E6BA-82FE-4AB9-B81C-3E1EBCA8560C}">
      <dgm:prSet/>
      <dgm:spPr/>
      <dgm:t>
        <a:bodyPr/>
        <a:lstStyle/>
        <a:p>
          <a:endParaRPr lang="en-IN"/>
        </a:p>
      </dgm:t>
    </dgm:pt>
    <dgm:pt modelId="{DB159AF8-B389-41AA-A5F2-E122AD51D11D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Identifier for the user making the request/notification.</a:t>
          </a:r>
          <a:endParaRPr lang="en-US" b="0" i="0" dirty="0">
            <a:effectLst/>
            <a:latin typeface="Söhne"/>
          </a:endParaRPr>
        </a:p>
      </dgm:t>
    </dgm:pt>
    <dgm:pt modelId="{192E8A6D-8B7C-4BED-88E9-D294227DDE1C}" type="parTrans" cxnId="{3D3A4114-5CB3-45BA-B84A-868C52018AFB}">
      <dgm:prSet/>
      <dgm:spPr/>
      <dgm:t>
        <a:bodyPr/>
        <a:lstStyle/>
        <a:p>
          <a:endParaRPr lang="en-IN"/>
        </a:p>
      </dgm:t>
    </dgm:pt>
    <dgm:pt modelId="{0686B6DF-5E35-403B-BC93-EF8FEFAC9871}" type="sibTrans" cxnId="{3D3A4114-5CB3-45BA-B84A-868C52018AFB}">
      <dgm:prSet/>
      <dgm:spPr/>
      <dgm:t>
        <a:bodyPr/>
        <a:lstStyle/>
        <a:p>
          <a:endParaRPr lang="en-IN"/>
        </a:p>
      </dgm:t>
    </dgm:pt>
    <dgm:pt modelId="{0156A5A3-06B0-49ED-8C83-DF78842F14C5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RECEIVER ID:</a:t>
          </a:r>
          <a:endParaRPr lang="en-US" b="0" i="0" dirty="0">
            <a:effectLst/>
            <a:latin typeface="Söhne"/>
          </a:endParaRPr>
        </a:p>
      </dgm:t>
    </dgm:pt>
    <dgm:pt modelId="{336B3970-4D80-4F03-9189-00016CD74EC1}" type="parTrans" cxnId="{BE347D3B-D843-4F6A-BFBE-8F90959A95CE}">
      <dgm:prSet/>
      <dgm:spPr/>
      <dgm:t>
        <a:bodyPr/>
        <a:lstStyle/>
        <a:p>
          <a:endParaRPr lang="en-IN"/>
        </a:p>
      </dgm:t>
    </dgm:pt>
    <dgm:pt modelId="{CD1D9850-66BA-45B9-BB12-D993FA4479C5}" type="sibTrans" cxnId="{BE347D3B-D843-4F6A-BFBE-8F90959A95CE}">
      <dgm:prSet/>
      <dgm:spPr/>
      <dgm:t>
        <a:bodyPr/>
        <a:lstStyle/>
        <a:p>
          <a:endParaRPr lang="en-IN"/>
        </a:p>
      </dgm:t>
    </dgm:pt>
    <dgm:pt modelId="{4F50CF19-F2B3-4633-83F9-0E2749E61F57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Identifier for the user receiving the request/notification (e.g., borrower and admin).</a:t>
          </a:r>
        </a:p>
      </dgm:t>
    </dgm:pt>
    <dgm:pt modelId="{1C7FD426-056F-4957-9F36-C1522BB22F1D}" type="parTrans" cxnId="{14E07613-0D6A-47EC-B067-9FAA05213468}">
      <dgm:prSet/>
      <dgm:spPr/>
      <dgm:t>
        <a:bodyPr/>
        <a:lstStyle/>
        <a:p>
          <a:endParaRPr lang="en-IN"/>
        </a:p>
      </dgm:t>
    </dgm:pt>
    <dgm:pt modelId="{F7A24653-65DF-4CD6-92F1-7D459D1BBA9E}" type="sibTrans" cxnId="{14E07613-0D6A-47EC-B067-9FAA05213468}">
      <dgm:prSet/>
      <dgm:spPr/>
      <dgm:t>
        <a:bodyPr/>
        <a:lstStyle/>
        <a:p>
          <a:endParaRPr lang="en-IN"/>
        </a:p>
      </dgm:t>
    </dgm:pt>
    <dgm:pt modelId="{B0AC6E5F-9DEE-430E-9C2F-514364C5C900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MESSAGE:</a:t>
          </a:r>
        </a:p>
      </dgm:t>
    </dgm:pt>
    <dgm:pt modelId="{7AE32FB3-1C30-485F-861C-2B86F96BEFF2}" type="parTrans" cxnId="{368274E5-C489-4104-98B4-76B6CBCCEB9D}">
      <dgm:prSet/>
      <dgm:spPr/>
      <dgm:t>
        <a:bodyPr/>
        <a:lstStyle/>
        <a:p>
          <a:endParaRPr lang="en-IN"/>
        </a:p>
      </dgm:t>
    </dgm:pt>
    <dgm:pt modelId="{92334B29-07B8-4115-9CC2-91CA9A50DAE7}" type="sibTrans" cxnId="{368274E5-C489-4104-98B4-76B6CBCCEB9D}">
      <dgm:prSet/>
      <dgm:spPr/>
      <dgm:t>
        <a:bodyPr/>
        <a:lstStyle/>
        <a:p>
          <a:endParaRPr lang="en-IN"/>
        </a:p>
      </dgm:t>
    </dgm:pt>
    <dgm:pt modelId="{8253FCE6-BB8B-4141-949D-043FA2EEFFC3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The content of the request or notification message.</a:t>
          </a:r>
          <a:endParaRPr lang="en-US" b="0" i="0" dirty="0">
            <a:effectLst/>
            <a:latin typeface="Söhne"/>
          </a:endParaRPr>
        </a:p>
      </dgm:t>
    </dgm:pt>
    <dgm:pt modelId="{2BBBBB48-F781-468A-A8A2-61DC1F3E2733}" type="parTrans" cxnId="{88D24BF3-D9F9-4EA1-B2E9-7CC713F9FDD3}">
      <dgm:prSet/>
      <dgm:spPr/>
      <dgm:t>
        <a:bodyPr/>
        <a:lstStyle/>
        <a:p>
          <a:endParaRPr lang="en-IN"/>
        </a:p>
      </dgm:t>
    </dgm:pt>
    <dgm:pt modelId="{B7990518-5472-4EAF-BF1E-76EA9FE35FF0}" type="sibTrans" cxnId="{88D24BF3-D9F9-4EA1-B2E9-7CC713F9FDD3}">
      <dgm:prSet/>
      <dgm:spPr/>
      <dgm:t>
        <a:bodyPr/>
        <a:lstStyle/>
        <a:p>
          <a:endParaRPr lang="en-IN"/>
        </a:p>
      </dgm:t>
    </dgm:pt>
    <dgm:pt modelId="{4C7F5097-BE88-40D0-94AE-3AA23CE58C11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REQUESTER ROLE:</a:t>
          </a:r>
          <a:endParaRPr lang="en-US" b="0" i="0" dirty="0">
            <a:effectLst/>
            <a:latin typeface="Söhne"/>
          </a:endParaRPr>
        </a:p>
      </dgm:t>
    </dgm:pt>
    <dgm:pt modelId="{6DEE30CD-E14E-418A-BB96-2D281F86B0CC}" type="parTrans" cxnId="{828207C9-35F0-4322-B15C-D4F9EF64474B}">
      <dgm:prSet/>
      <dgm:spPr/>
      <dgm:t>
        <a:bodyPr/>
        <a:lstStyle/>
        <a:p>
          <a:endParaRPr lang="en-IN"/>
        </a:p>
      </dgm:t>
    </dgm:pt>
    <dgm:pt modelId="{10B595C0-D279-4D64-84A5-2D044BA65439}" type="sibTrans" cxnId="{828207C9-35F0-4322-B15C-D4F9EF64474B}">
      <dgm:prSet/>
      <dgm:spPr/>
      <dgm:t>
        <a:bodyPr/>
        <a:lstStyle/>
        <a:p>
          <a:endParaRPr lang="en-IN"/>
        </a:p>
      </dgm:t>
    </dgm:pt>
    <dgm:pt modelId="{952D0117-AA02-4181-8120-D904F56CD1F4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Role of the requester (student</a:t>
          </a:r>
          <a:r>
            <a:rPr lang="en-US" dirty="0">
              <a:latin typeface="Söhne"/>
            </a:rPr>
            <a:t> or</a:t>
          </a:r>
          <a:r>
            <a:rPr lang="en-US" b="0" i="0" dirty="0">
              <a:effectLst/>
              <a:latin typeface="Söhne"/>
            </a:rPr>
            <a:t> faculty or admin).</a:t>
          </a:r>
        </a:p>
      </dgm:t>
    </dgm:pt>
    <dgm:pt modelId="{0F056E5E-B3C7-4199-BB01-600A3D67A81E}" type="parTrans" cxnId="{F70E76BF-5E35-4FDE-9CAD-338FE1E0C149}">
      <dgm:prSet/>
      <dgm:spPr/>
      <dgm:t>
        <a:bodyPr/>
        <a:lstStyle/>
        <a:p>
          <a:endParaRPr lang="en-IN"/>
        </a:p>
      </dgm:t>
    </dgm:pt>
    <dgm:pt modelId="{9A9DA112-D9F8-44AE-85F8-E15C0E41438F}" type="sibTrans" cxnId="{F70E76BF-5E35-4FDE-9CAD-338FE1E0C149}">
      <dgm:prSet/>
      <dgm:spPr/>
      <dgm:t>
        <a:bodyPr/>
        <a:lstStyle/>
        <a:p>
          <a:endParaRPr lang="en-IN"/>
        </a:p>
      </dgm:t>
    </dgm:pt>
    <dgm:pt modelId="{8554CDC4-D13E-4911-B683-AEFF49997E3E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RECEIVER ROLE:</a:t>
          </a:r>
          <a:endParaRPr lang="en-US" b="0" i="0" dirty="0">
            <a:effectLst/>
            <a:latin typeface="Söhne"/>
          </a:endParaRPr>
        </a:p>
      </dgm:t>
    </dgm:pt>
    <dgm:pt modelId="{CE61F8FF-4B60-445B-AB4D-D5A184D20D3C}" type="parTrans" cxnId="{9E4F6441-8290-44E9-A205-269102AB12E3}">
      <dgm:prSet/>
      <dgm:spPr/>
      <dgm:t>
        <a:bodyPr/>
        <a:lstStyle/>
        <a:p>
          <a:endParaRPr lang="en-IN"/>
        </a:p>
      </dgm:t>
    </dgm:pt>
    <dgm:pt modelId="{F0A834A2-9B56-4347-A2FC-9CCBAE0BB3DE}" type="sibTrans" cxnId="{9E4F6441-8290-44E9-A205-269102AB12E3}">
      <dgm:prSet/>
      <dgm:spPr/>
      <dgm:t>
        <a:bodyPr/>
        <a:lstStyle/>
        <a:p>
          <a:endParaRPr lang="en-IN"/>
        </a:p>
      </dgm:t>
    </dgm:pt>
    <dgm:pt modelId="{B435FA86-DC40-4D55-9F1C-C98CB1D5C214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Role of the receiver (borrower, admin).</a:t>
          </a:r>
          <a:endParaRPr lang="en-US" b="0" i="0" dirty="0">
            <a:effectLst/>
            <a:latin typeface="Söhne"/>
          </a:endParaRPr>
        </a:p>
      </dgm:t>
    </dgm:pt>
    <dgm:pt modelId="{F601E4C8-8AA2-40E0-A1C9-D9B6C239896B}" type="parTrans" cxnId="{E7202A1A-5ECC-4FAC-A969-3A1A4B199122}">
      <dgm:prSet/>
      <dgm:spPr/>
      <dgm:t>
        <a:bodyPr/>
        <a:lstStyle/>
        <a:p>
          <a:endParaRPr lang="en-IN"/>
        </a:p>
      </dgm:t>
    </dgm:pt>
    <dgm:pt modelId="{A4D83EC2-B4B0-433E-87DE-E4EA6EBC3391}" type="sibTrans" cxnId="{E7202A1A-5ECC-4FAC-A969-3A1A4B199122}">
      <dgm:prSet/>
      <dgm:spPr/>
      <dgm:t>
        <a:bodyPr/>
        <a:lstStyle/>
        <a:p>
          <a:endParaRPr lang="en-IN"/>
        </a:p>
      </dgm:t>
    </dgm:pt>
    <dgm:pt modelId="{DAE00D71-66AD-48F7-AC53-9A49767C7352}" type="pres">
      <dgm:prSet presAssocID="{8D55F74C-7D6A-47A9-9FB3-D6062398DAE9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4A4D3F71-2F32-46D4-BD42-A5BEC11DCE70}" type="pres">
      <dgm:prSet presAssocID="{69B573F0-139F-418C-8A1B-87CDF8E4FD18}" presName="composite" presStyleCnt="0"/>
      <dgm:spPr/>
    </dgm:pt>
    <dgm:pt modelId="{596B815D-6EB7-47E4-B856-C3BA9F694AAD}" type="pres">
      <dgm:prSet presAssocID="{69B573F0-139F-418C-8A1B-87CDF8E4FD18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B5490FF-7257-4A4E-8801-E8C8BAE8967D}" type="pres">
      <dgm:prSet presAssocID="{69B573F0-139F-418C-8A1B-87CDF8E4FD18}" presName="Parent" presStyleLbl="alignNode1" presStyleIdx="0" presStyleCnt="6">
        <dgm:presLayoutVars>
          <dgm:chMax val="3"/>
          <dgm:chPref val="3"/>
          <dgm:bulletEnabled val="1"/>
        </dgm:presLayoutVars>
      </dgm:prSet>
      <dgm:spPr/>
    </dgm:pt>
    <dgm:pt modelId="{835920A9-4423-43EE-9028-2B5F46A598FF}" type="pres">
      <dgm:prSet presAssocID="{69B573F0-139F-418C-8A1B-87CDF8E4FD18}" presName="Accent" presStyleLbl="parChTrans1D1" presStyleIdx="0" presStyleCnt="6"/>
      <dgm:spPr/>
    </dgm:pt>
    <dgm:pt modelId="{68962C37-EE54-4C6E-B908-5AD721490E12}" type="pres">
      <dgm:prSet presAssocID="{2D736957-6D83-4304-B43A-CF3320981F57}" presName="sibTrans" presStyleCnt="0"/>
      <dgm:spPr/>
    </dgm:pt>
    <dgm:pt modelId="{0DDF5AE1-3692-47CE-8706-51141BE76602}" type="pres">
      <dgm:prSet presAssocID="{635F0226-B435-420A-8463-2DF1C3009182}" presName="composite" presStyleCnt="0"/>
      <dgm:spPr/>
    </dgm:pt>
    <dgm:pt modelId="{E406146E-01AE-4EBB-B2ED-84DD5B302E81}" type="pres">
      <dgm:prSet presAssocID="{635F0226-B435-420A-8463-2DF1C3009182}" presName="First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92FC571D-2B35-4D58-9B28-308782D414E4}" type="pres">
      <dgm:prSet presAssocID="{635F0226-B435-420A-8463-2DF1C3009182}" presName="Parent" presStyleLbl="alignNode1" presStyleIdx="1" presStyleCnt="6">
        <dgm:presLayoutVars>
          <dgm:chMax val="3"/>
          <dgm:chPref val="3"/>
          <dgm:bulletEnabled val="1"/>
        </dgm:presLayoutVars>
      </dgm:prSet>
      <dgm:spPr/>
    </dgm:pt>
    <dgm:pt modelId="{0D9FC1C6-4BC4-49A4-9E59-ADA9FFC02D14}" type="pres">
      <dgm:prSet presAssocID="{635F0226-B435-420A-8463-2DF1C3009182}" presName="Accent" presStyleLbl="parChTrans1D1" presStyleIdx="1" presStyleCnt="6"/>
      <dgm:spPr/>
    </dgm:pt>
    <dgm:pt modelId="{0B577C7F-C8A4-4A3F-BC5E-95CFC4768CCB}" type="pres">
      <dgm:prSet presAssocID="{1566AEE1-7E1D-420D-84FC-37FD10946839}" presName="sibTrans" presStyleCnt="0"/>
      <dgm:spPr/>
    </dgm:pt>
    <dgm:pt modelId="{94AB784E-4042-47BC-A895-50E566F7C970}" type="pres">
      <dgm:prSet presAssocID="{0156A5A3-06B0-49ED-8C83-DF78842F14C5}" presName="composite" presStyleCnt="0"/>
      <dgm:spPr/>
    </dgm:pt>
    <dgm:pt modelId="{E52C4421-4DFF-4DA8-8603-456B51E3A42E}" type="pres">
      <dgm:prSet presAssocID="{0156A5A3-06B0-49ED-8C83-DF78842F14C5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6BA6011F-194E-4A6B-9521-CFAFA20B138A}" type="pres">
      <dgm:prSet presAssocID="{0156A5A3-06B0-49ED-8C83-DF78842F14C5}" presName="Parent" presStyleLbl="alignNode1" presStyleIdx="2" presStyleCnt="6">
        <dgm:presLayoutVars>
          <dgm:chMax val="3"/>
          <dgm:chPref val="3"/>
          <dgm:bulletEnabled val="1"/>
        </dgm:presLayoutVars>
      </dgm:prSet>
      <dgm:spPr/>
    </dgm:pt>
    <dgm:pt modelId="{A1924274-B229-4218-A4D9-184B0B834C6B}" type="pres">
      <dgm:prSet presAssocID="{0156A5A3-06B0-49ED-8C83-DF78842F14C5}" presName="Accent" presStyleLbl="parChTrans1D1" presStyleIdx="2" presStyleCnt="6"/>
      <dgm:spPr/>
    </dgm:pt>
    <dgm:pt modelId="{4932E771-AFB7-49BB-9ACE-1314377AD8A8}" type="pres">
      <dgm:prSet presAssocID="{CD1D9850-66BA-45B9-BB12-D993FA4479C5}" presName="sibTrans" presStyleCnt="0"/>
      <dgm:spPr/>
    </dgm:pt>
    <dgm:pt modelId="{B3A1D80E-CF49-446D-84A5-6AE902E09395}" type="pres">
      <dgm:prSet presAssocID="{B0AC6E5F-9DEE-430E-9C2F-514364C5C900}" presName="composite" presStyleCnt="0"/>
      <dgm:spPr/>
    </dgm:pt>
    <dgm:pt modelId="{A48D13BB-AFBA-4EC6-A136-3651CECB73BB}" type="pres">
      <dgm:prSet presAssocID="{B0AC6E5F-9DEE-430E-9C2F-514364C5C900}" presName="First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6D3DB899-A7DB-4CB4-9E6A-0B5D671BC6D4}" type="pres">
      <dgm:prSet presAssocID="{B0AC6E5F-9DEE-430E-9C2F-514364C5C900}" presName="Parent" presStyleLbl="alignNode1" presStyleIdx="3" presStyleCnt="6">
        <dgm:presLayoutVars>
          <dgm:chMax val="3"/>
          <dgm:chPref val="3"/>
          <dgm:bulletEnabled val="1"/>
        </dgm:presLayoutVars>
      </dgm:prSet>
      <dgm:spPr/>
    </dgm:pt>
    <dgm:pt modelId="{2EE96D55-2E23-476B-98C4-E1A9EB2CC12A}" type="pres">
      <dgm:prSet presAssocID="{B0AC6E5F-9DEE-430E-9C2F-514364C5C900}" presName="Accent" presStyleLbl="parChTrans1D1" presStyleIdx="3" presStyleCnt="6"/>
      <dgm:spPr/>
    </dgm:pt>
    <dgm:pt modelId="{E1DF3A91-8668-434F-9ED8-2C4ACA8202AF}" type="pres">
      <dgm:prSet presAssocID="{92334B29-07B8-4115-9CC2-91CA9A50DAE7}" presName="sibTrans" presStyleCnt="0"/>
      <dgm:spPr/>
    </dgm:pt>
    <dgm:pt modelId="{BFC6517C-BC39-49D6-94F6-0E848756AD70}" type="pres">
      <dgm:prSet presAssocID="{4C7F5097-BE88-40D0-94AE-3AA23CE58C11}" presName="composite" presStyleCnt="0"/>
      <dgm:spPr/>
    </dgm:pt>
    <dgm:pt modelId="{3AEDF57A-3F6A-48D7-8243-C43EF00D257A}" type="pres">
      <dgm:prSet presAssocID="{4C7F5097-BE88-40D0-94AE-3AA23CE58C11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271DC573-56A9-4397-A953-042652301DB9}" type="pres">
      <dgm:prSet presAssocID="{4C7F5097-BE88-40D0-94AE-3AA23CE58C11}" presName="Parent" presStyleLbl="alignNode1" presStyleIdx="4" presStyleCnt="6">
        <dgm:presLayoutVars>
          <dgm:chMax val="3"/>
          <dgm:chPref val="3"/>
          <dgm:bulletEnabled val="1"/>
        </dgm:presLayoutVars>
      </dgm:prSet>
      <dgm:spPr/>
    </dgm:pt>
    <dgm:pt modelId="{F9DB1B13-5202-43F5-AD87-3D94A59A2917}" type="pres">
      <dgm:prSet presAssocID="{4C7F5097-BE88-40D0-94AE-3AA23CE58C11}" presName="Accent" presStyleLbl="parChTrans1D1" presStyleIdx="4" presStyleCnt="6"/>
      <dgm:spPr/>
    </dgm:pt>
    <dgm:pt modelId="{46902F7F-8096-46F1-BAFE-9E806D8A4B52}" type="pres">
      <dgm:prSet presAssocID="{10B595C0-D279-4D64-84A5-2D044BA65439}" presName="sibTrans" presStyleCnt="0"/>
      <dgm:spPr/>
    </dgm:pt>
    <dgm:pt modelId="{9AA9F058-4DE4-44D8-891F-72215368152B}" type="pres">
      <dgm:prSet presAssocID="{8554CDC4-D13E-4911-B683-AEFF49997E3E}" presName="composite" presStyleCnt="0"/>
      <dgm:spPr/>
    </dgm:pt>
    <dgm:pt modelId="{62CCE9BD-D164-4869-9B42-CF36022B2E04}" type="pres">
      <dgm:prSet presAssocID="{8554CDC4-D13E-4911-B683-AEFF49997E3E}" presName="FirstChild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DE5913FD-7DBA-4552-BD17-8485157644D6}" type="pres">
      <dgm:prSet presAssocID="{8554CDC4-D13E-4911-B683-AEFF49997E3E}" presName="Parent" presStyleLbl="alignNode1" presStyleIdx="5" presStyleCnt="6">
        <dgm:presLayoutVars>
          <dgm:chMax val="3"/>
          <dgm:chPref val="3"/>
          <dgm:bulletEnabled val="1"/>
        </dgm:presLayoutVars>
      </dgm:prSet>
      <dgm:spPr/>
    </dgm:pt>
    <dgm:pt modelId="{FED8D96B-EDC3-4D34-A03B-F98AC99834BC}" type="pres">
      <dgm:prSet presAssocID="{8554CDC4-D13E-4911-B683-AEFF49997E3E}" presName="Accent" presStyleLbl="parChTrans1D1" presStyleIdx="5" presStyleCnt="6"/>
      <dgm:spPr/>
    </dgm:pt>
  </dgm:ptLst>
  <dgm:cxnLst>
    <dgm:cxn modelId="{A9B76911-6585-4D9E-89DD-C85D6160AC63}" type="presOf" srcId="{0156A5A3-06B0-49ED-8C83-DF78842F14C5}" destId="{6BA6011F-194E-4A6B-9521-CFAFA20B138A}" srcOrd="0" destOrd="0" presId="urn:microsoft.com/office/officeart/2011/layout/TabList"/>
    <dgm:cxn modelId="{14E07613-0D6A-47EC-B067-9FAA05213468}" srcId="{0156A5A3-06B0-49ED-8C83-DF78842F14C5}" destId="{4F50CF19-F2B3-4633-83F9-0E2749E61F57}" srcOrd="0" destOrd="0" parTransId="{1C7FD426-056F-4957-9F36-C1522BB22F1D}" sibTransId="{F7A24653-65DF-4CD6-92F1-7D459D1BBA9E}"/>
    <dgm:cxn modelId="{3D3A4114-5CB3-45BA-B84A-868C52018AFB}" srcId="{635F0226-B435-420A-8463-2DF1C3009182}" destId="{DB159AF8-B389-41AA-A5F2-E122AD51D11D}" srcOrd="0" destOrd="0" parTransId="{192E8A6D-8B7C-4BED-88E9-D294227DDE1C}" sibTransId="{0686B6DF-5E35-403B-BC93-EF8FEFAC9871}"/>
    <dgm:cxn modelId="{E7202A1A-5ECC-4FAC-A969-3A1A4B199122}" srcId="{8554CDC4-D13E-4911-B683-AEFF49997E3E}" destId="{B435FA86-DC40-4D55-9F1C-C98CB1D5C214}" srcOrd="0" destOrd="0" parTransId="{F601E4C8-8AA2-40E0-A1C9-D9B6C239896B}" sibTransId="{A4D83EC2-B4B0-433E-87DE-E4EA6EBC3391}"/>
    <dgm:cxn modelId="{6B84F920-8A51-4B3E-8AD8-0BE423E8AEDF}" type="presOf" srcId="{4C7F5097-BE88-40D0-94AE-3AA23CE58C11}" destId="{271DC573-56A9-4397-A953-042652301DB9}" srcOrd="0" destOrd="0" presId="urn:microsoft.com/office/officeart/2011/layout/TabList"/>
    <dgm:cxn modelId="{A36BD732-0D59-467A-B493-8ECC72218A02}" type="presOf" srcId="{69B573F0-139F-418C-8A1B-87CDF8E4FD18}" destId="{EB5490FF-7257-4A4E-8801-E8C8BAE8967D}" srcOrd="0" destOrd="0" presId="urn:microsoft.com/office/officeart/2011/layout/TabList"/>
    <dgm:cxn modelId="{BE347D3B-D843-4F6A-BFBE-8F90959A95CE}" srcId="{8D55F74C-7D6A-47A9-9FB3-D6062398DAE9}" destId="{0156A5A3-06B0-49ED-8C83-DF78842F14C5}" srcOrd="2" destOrd="0" parTransId="{336B3970-4D80-4F03-9189-00016CD74EC1}" sibTransId="{CD1D9850-66BA-45B9-BB12-D993FA4479C5}"/>
    <dgm:cxn modelId="{1C083E5D-60D8-40B6-A9B7-9167552956F5}" type="presOf" srcId="{B0AC6E5F-9DEE-430E-9C2F-514364C5C900}" destId="{6D3DB899-A7DB-4CB4-9E6A-0B5D671BC6D4}" srcOrd="0" destOrd="0" presId="urn:microsoft.com/office/officeart/2011/layout/TabList"/>
    <dgm:cxn modelId="{8EB77A5E-D48D-4E06-A384-FFFFFCC1F60F}" type="presOf" srcId="{8554CDC4-D13E-4911-B683-AEFF49997E3E}" destId="{DE5913FD-7DBA-4552-BD17-8485157644D6}" srcOrd="0" destOrd="0" presId="urn:microsoft.com/office/officeart/2011/layout/TabList"/>
    <dgm:cxn modelId="{9E4F6441-8290-44E9-A205-269102AB12E3}" srcId="{8D55F74C-7D6A-47A9-9FB3-D6062398DAE9}" destId="{8554CDC4-D13E-4911-B683-AEFF49997E3E}" srcOrd="5" destOrd="0" parTransId="{CE61F8FF-4B60-445B-AB4D-D5A184D20D3C}" sibTransId="{F0A834A2-9B56-4347-A2FC-9CCBAE0BB3DE}"/>
    <dgm:cxn modelId="{C307BB45-813B-42DF-B921-6B0F9D89A6AB}" type="presOf" srcId="{952D0117-AA02-4181-8120-D904F56CD1F4}" destId="{3AEDF57A-3F6A-48D7-8243-C43EF00D257A}" srcOrd="0" destOrd="0" presId="urn:microsoft.com/office/officeart/2011/layout/TabList"/>
    <dgm:cxn modelId="{40082C67-F265-47B4-B3ED-1AD3A56850C5}" srcId="{69B573F0-139F-418C-8A1B-87CDF8E4FD18}" destId="{4CC8F921-0A84-4231-9B0E-5CE69A9EFEB5}" srcOrd="0" destOrd="0" parTransId="{D3422BD6-8A0B-4478-9CF6-DA3E7AA917C0}" sibTransId="{FAB1B24F-62AF-4868-AC86-114714FBE8BA}"/>
    <dgm:cxn modelId="{38DE5C47-A2F6-4326-A348-83E1BC270EFB}" type="presOf" srcId="{8253FCE6-BB8B-4141-949D-043FA2EEFFC3}" destId="{A48D13BB-AFBA-4EC6-A136-3651CECB73BB}" srcOrd="0" destOrd="0" presId="urn:microsoft.com/office/officeart/2011/layout/TabList"/>
    <dgm:cxn modelId="{ACA14251-F5F5-42A6-83DA-329A1D342EED}" type="presOf" srcId="{B435FA86-DC40-4D55-9F1C-C98CB1D5C214}" destId="{62CCE9BD-D164-4869-9B42-CF36022B2E04}" srcOrd="0" destOrd="0" presId="urn:microsoft.com/office/officeart/2011/layout/TabList"/>
    <dgm:cxn modelId="{619A3A97-9040-4CAF-93B9-CAF77684F478}" srcId="{8D55F74C-7D6A-47A9-9FB3-D6062398DAE9}" destId="{69B573F0-139F-418C-8A1B-87CDF8E4FD18}" srcOrd="0" destOrd="0" parTransId="{A3F31E25-3B2D-4D3D-AEBB-63EBEEA45E1F}" sibTransId="{2D736957-6D83-4304-B43A-CF3320981F57}"/>
    <dgm:cxn modelId="{F4C802A2-C838-4E6E-BD79-731E501FC190}" type="presOf" srcId="{635F0226-B435-420A-8463-2DF1C3009182}" destId="{92FC571D-2B35-4D58-9B28-308782D414E4}" srcOrd="0" destOrd="0" presId="urn:microsoft.com/office/officeart/2011/layout/TabList"/>
    <dgm:cxn modelId="{DDB9E6BA-82FE-4AB9-B81C-3E1EBCA8560C}" srcId="{8D55F74C-7D6A-47A9-9FB3-D6062398DAE9}" destId="{635F0226-B435-420A-8463-2DF1C3009182}" srcOrd="1" destOrd="0" parTransId="{7C9D823B-4A9B-4487-938D-3B783A781D39}" sibTransId="{1566AEE1-7E1D-420D-84FC-37FD10946839}"/>
    <dgm:cxn modelId="{F70E76BF-5E35-4FDE-9CAD-338FE1E0C149}" srcId="{4C7F5097-BE88-40D0-94AE-3AA23CE58C11}" destId="{952D0117-AA02-4181-8120-D904F56CD1F4}" srcOrd="0" destOrd="0" parTransId="{0F056E5E-B3C7-4199-BB01-600A3D67A81E}" sibTransId="{9A9DA112-D9F8-44AE-85F8-E15C0E41438F}"/>
    <dgm:cxn modelId="{4CC270C6-FA1F-46D3-B960-81742EE38078}" type="presOf" srcId="{4F50CF19-F2B3-4633-83F9-0E2749E61F57}" destId="{E52C4421-4DFF-4DA8-8603-456B51E3A42E}" srcOrd="0" destOrd="0" presId="urn:microsoft.com/office/officeart/2011/layout/TabList"/>
    <dgm:cxn modelId="{828207C9-35F0-4322-B15C-D4F9EF64474B}" srcId="{8D55F74C-7D6A-47A9-9FB3-D6062398DAE9}" destId="{4C7F5097-BE88-40D0-94AE-3AA23CE58C11}" srcOrd="4" destOrd="0" parTransId="{6DEE30CD-E14E-418A-BB96-2D281F86B0CC}" sibTransId="{10B595C0-D279-4D64-84A5-2D044BA65439}"/>
    <dgm:cxn modelId="{8101D7CF-AAE5-458A-993E-FAB9A3FC16FF}" type="presOf" srcId="{DB159AF8-B389-41AA-A5F2-E122AD51D11D}" destId="{E406146E-01AE-4EBB-B2ED-84DD5B302E81}" srcOrd="0" destOrd="0" presId="urn:microsoft.com/office/officeart/2011/layout/TabList"/>
    <dgm:cxn modelId="{80239FD3-24C8-44F8-80D3-F588A3D3EB46}" type="presOf" srcId="{4CC8F921-0A84-4231-9B0E-5CE69A9EFEB5}" destId="{596B815D-6EB7-47E4-B856-C3BA9F694AAD}" srcOrd="0" destOrd="0" presId="urn:microsoft.com/office/officeart/2011/layout/TabList"/>
    <dgm:cxn modelId="{368274E5-C489-4104-98B4-76B6CBCCEB9D}" srcId="{8D55F74C-7D6A-47A9-9FB3-D6062398DAE9}" destId="{B0AC6E5F-9DEE-430E-9C2F-514364C5C900}" srcOrd="3" destOrd="0" parTransId="{7AE32FB3-1C30-485F-861C-2B86F96BEFF2}" sibTransId="{92334B29-07B8-4115-9CC2-91CA9A50DAE7}"/>
    <dgm:cxn modelId="{DF829FE8-BD8C-42FE-998C-51FB2BD930F7}" type="presOf" srcId="{8D55F74C-7D6A-47A9-9FB3-D6062398DAE9}" destId="{DAE00D71-66AD-48F7-AC53-9A49767C7352}" srcOrd="0" destOrd="0" presId="urn:microsoft.com/office/officeart/2011/layout/TabList"/>
    <dgm:cxn modelId="{88D24BF3-D9F9-4EA1-B2E9-7CC713F9FDD3}" srcId="{B0AC6E5F-9DEE-430E-9C2F-514364C5C900}" destId="{8253FCE6-BB8B-4141-949D-043FA2EEFFC3}" srcOrd="0" destOrd="0" parTransId="{2BBBBB48-F781-468A-A8A2-61DC1F3E2733}" sibTransId="{B7990518-5472-4EAF-BF1E-76EA9FE35FF0}"/>
    <dgm:cxn modelId="{3FC72340-344A-4A2E-86B2-C882A6FB3B8B}" type="presParOf" srcId="{DAE00D71-66AD-48F7-AC53-9A49767C7352}" destId="{4A4D3F71-2F32-46D4-BD42-A5BEC11DCE70}" srcOrd="0" destOrd="0" presId="urn:microsoft.com/office/officeart/2011/layout/TabList"/>
    <dgm:cxn modelId="{DFE14EC7-ED0B-4E3E-938A-DC20D793CEBB}" type="presParOf" srcId="{4A4D3F71-2F32-46D4-BD42-A5BEC11DCE70}" destId="{596B815D-6EB7-47E4-B856-C3BA9F694AAD}" srcOrd="0" destOrd="0" presId="urn:microsoft.com/office/officeart/2011/layout/TabList"/>
    <dgm:cxn modelId="{0162489F-759A-4932-937E-AE43677909D6}" type="presParOf" srcId="{4A4D3F71-2F32-46D4-BD42-A5BEC11DCE70}" destId="{EB5490FF-7257-4A4E-8801-E8C8BAE8967D}" srcOrd="1" destOrd="0" presId="urn:microsoft.com/office/officeart/2011/layout/TabList"/>
    <dgm:cxn modelId="{2054D022-7E82-4762-AF9C-9F9DBB95A4ED}" type="presParOf" srcId="{4A4D3F71-2F32-46D4-BD42-A5BEC11DCE70}" destId="{835920A9-4423-43EE-9028-2B5F46A598FF}" srcOrd="2" destOrd="0" presId="urn:microsoft.com/office/officeart/2011/layout/TabList"/>
    <dgm:cxn modelId="{068CE013-8F1C-433D-BA59-189D4E99D46C}" type="presParOf" srcId="{DAE00D71-66AD-48F7-AC53-9A49767C7352}" destId="{68962C37-EE54-4C6E-B908-5AD721490E12}" srcOrd="1" destOrd="0" presId="urn:microsoft.com/office/officeart/2011/layout/TabList"/>
    <dgm:cxn modelId="{99379F2B-AF94-4597-A7DF-B7FA93B93B04}" type="presParOf" srcId="{DAE00D71-66AD-48F7-AC53-9A49767C7352}" destId="{0DDF5AE1-3692-47CE-8706-51141BE76602}" srcOrd="2" destOrd="0" presId="urn:microsoft.com/office/officeart/2011/layout/TabList"/>
    <dgm:cxn modelId="{0B6E6F83-1266-4BAC-8239-9519E8CA4599}" type="presParOf" srcId="{0DDF5AE1-3692-47CE-8706-51141BE76602}" destId="{E406146E-01AE-4EBB-B2ED-84DD5B302E81}" srcOrd="0" destOrd="0" presId="urn:microsoft.com/office/officeart/2011/layout/TabList"/>
    <dgm:cxn modelId="{5F4821CB-85E5-42E7-B735-B6BB7E093AFC}" type="presParOf" srcId="{0DDF5AE1-3692-47CE-8706-51141BE76602}" destId="{92FC571D-2B35-4D58-9B28-308782D414E4}" srcOrd="1" destOrd="0" presId="urn:microsoft.com/office/officeart/2011/layout/TabList"/>
    <dgm:cxn modelId="{E85EB193-767B-43DE-A8F9-A2358D15FF55}" type="presParOf" srcId="{0DDF5AE1-3692-47CE-8706-51141BE76602}" destId="{0D9FC1C6-4BC4-49A4-9E59-ADA9FFC02D14}" srcOrd="2" destOrd="0" presId="urn:microsoft.com/office/officeart/2011/layout/TabList"/>
    <dgm:cxn modelId="{35E7239B-C153-4FB5-A8DE-B5C851BD7C36}" type="presParOf" srcId="{DAE00D71-66AD-48F7-AC53-9A49767C7352}" destId="{0B577C7F-C8A4-4A3F-BC5E-95CFC4768CCB}" srcOrd="3" destOrd="0" presId="urn:microsoft.com/office/officeart/2011/layout/TabList"/>
    <dgm:cxn modelId="{09349343-5D08-483C-995E-8A5D2F7AC054}" type="presParOf" srcId="{DAE00D71-66AD-48F7-AC53-9A49767C7352}" destId="{94AB784E-4042-47BC-A895-50E566F7C970}" srcOrd="4" destOrd="0" presId="urn:microsoft.com/office/officeart/2011/layout/TabList"/>
    <dgm:cxn modelId="{4D8BD525-6808-46E3-B0D9-3056F24DCFAA}" type="presParOf" srcId="{94AB784E-4042-47BC-A895-50E566F7C970}" destId="{E52C4421-4DFF-4DA8-8603-456B51E3A42E}" srcOrd="0" destOrd="0" presId="urn:microsoft.com/office/officeart/2011/layout/TabList"/>
    <dgm:cxn modelId="{A1A7EC1D-2408-41E9-AA3B-C551303D4E8D}" type="presParOf" srcId="{94AB784E-4042-47BC-A895-50E566F7C970}" destId="{6BA6011F-194E-4A6B-9521-CFAFA20B138A}" srcOrd="1" destOrd="0" presId="urn:microsoft.com/office/officeart/2011/layout/TabList"/>
    <dgm:cxn modelId="{02C02DCD-74C9-4CCE-A0F0-A6BDD6629878}" type="presParOf" srcId="{94AB784E-4042-47BC-A895-50E566F7C970}" destId="{A1924274-B229-4218-A4D9-184B0B834C6B}" srcOrd="2" destOrd="0" presId="urn:microsoft.com/office/officeart/2011/layout/TabList"/>
    <dgm:cxn modelId="{FC10E248-DE3C-4787-98F6-8FE3CBA4BE38}" type="presParOf" srcId="{DAE00D71-66AD-48F7-AC53-9A49767C7352}" destId="{4932E771-AFB7-49BB-9ACE-1314377AD8A8}" srcOrd="5" destOrd="0" presId="urn:microsoft.com/office/officeart/2011/layout/TabList"/>
    <dgm:cxn modelId="{3CE23641-5C2B-48D7-BC19-DB3B7101FF4A}" type="presParOf" srcId="{DAE00D71-66AD-48F7-AC53-9A49767C7352}" destId="{B3A1D80E-CF49-446D-84A5-6AE902E09395}" srcOrd="6" destOrd="0" presId="urn:microsoft.com/office/officeart/2011/layout/TabList"/>
    <dgm:cxn modelId="{6CB07280-0FF8-43D4-A9C4-8E3E0027222B}" type="presParOf" srcId="{B3A1D80E-CF49-446D-84A5-6AE902E09395}" destId="{A48D13BB-AFBA-4EC6-A136-3651CECB73BB}" srcOrd="0" destOrd="0" presId="urn:microsoft.com/office/officeart/2011/layout/TabList"/>
    <dgm:cxn modelId="{973D626A-7FEE-46A3-A65E-F6EE77372E57}" type="presParOf" srcId="{B3A1D80E-CF49-446D-84A5-6AE902E09395}" destId="{6D3DB899-A7DB-4CB4-9E6A-0B5D671BC6D4}" srcOrd="1" destOrd="0" presId="urn:microsoft.com/office/officeart/2011/layout/TabList"/>
    <dgm:cxn modelId="{473E5090-F9A0-41F3-942E-E41EACA0FEF7}" type="presParOf" srcId="{B3A1D80E-CF49-446D-84A5-6AE902E09395}" destId="{2EE96D55-2E23-476B-98C4-E1A9EB2CC12A}" srcOrd="2" destOrd="0" presId="urn:microsoft.com/office/officeart/2011/layout/TabList"/>
    <dgm:cxn modelId="{17D26595-FDB3-41C7-AC20-F7F4AC647C23}" type="presParOf" srcId="{DAE00D71-66AD-48F7-AC53-9A49767C7352}" destId="{E1DF3A91-8668-434F-9ED8-2C4ACA8202AF}" srcOrd="7" destOrd="0" presId="urn:microsoft.com/office/officeart/2011/layout/TabList"/>
    <dgm:cxn modelId="{E76D427B-0B86-43A1-AA30-F8CDEFEA90EB}" type="presParOf" srcId="{DAE00D71-66AD-48F7-AC53-9A49767C7352}" destId="{BFC6517C-BC39-49D6-94F6-0E848756AD70}" srcOrd="8" destOrd="0" presId="urn:microsoft.com/office/officeart/2011/layout/TabList"/>
    <dgm:cxn modelId="{FE4FEAF1-2CE7-46EA-8CAC-724916D13EA6}" type="presParOf" srcId="{BFC6517C-BC39-49D6-94F6-0E848756AD70}" destId="{3AEDF57A-3F6A-48D7-8243-C43EF00D257A}" srcOrd="0" destOrd="0" presId="urn:microsoft.com/office/officeart/2011/layout/TabList"/>
    <dgm:cxn modelId="{EFB465D2-AE83-408D-8BA4-92276D214A54}" type="presParOf" srcId="{BFC6517C-BC39-49D6-94F6-0E848756AD70}" destId="{271DC573-56A9-4397-A953-042652301DB9}" srcOrd="1" destOrd="0" presId="urn:microsoft.com/office/officeart/2011/layout/TabList"/>
    <dgm:cxn modelId="{CF335152-C5FD-48EF-A89B-9E7E02746732}" type="presParOf" srcId="{BFC6517C-BC39-49D6-94F6-0E848756AD70}" destId="{F9DB1B13-5202-43F5-AD87-3D94A59A2917}" srcOrd="2" destOrd="0" presId="urn:microsoft.com/office/officeart/2011/layout/TabList"/>
    <dgm:cxn modelId="{01DF253A-F1C4-4A1D-9C11-9FEDD32493FB}" type="presParOf" srcId="{DAE00D71-66AD-48F7-AC53-9A49767C7352}" destId="{46902F7F-8096-46F1-BAFE-9E806D8A4B52}" srcOrd="9" destOrd="0" presId="urn:microsoft.com/office/officeart/2011/layout/TabList"/>
    <dgm:cxn modelId="{DB928D64-28D8-49D5-A7F7-E9F516758D19}" type="presParOf" srcId="{DAE00D71-66AD-48F7-AC53-9A49767C7352}" destId="{9AA9F058-4DE4-44D8-891F-72215368152B}" srcOrd="10" destOrd="0" presId="urn:microsoft.com/office/officeart/2011/layout/TabList"/>
    <dgm:cxn modelId="{32251872-2F85-4B95-8B13-92D913D95BB4}" type="presParOf" srcId="{9AA9F058-4DE4-44D8-891F-72215368152B}" destId="{62CCE9BD-D164-4869-9B42-CF36022B2E04}" srcOrd="0" destOrd="0" presId="urn:microsoft.com/office/officeart/2011/layout/TabList"/>
    <dgm:cxn modelId="{272AA977-FD7E-45B0-B4E5-850FE81CAA5D}" type="presParOf" srcId="{9AA9F058-4DE4-44D8-891F-72215368152B}" destId="{DE5913FD-7DBA-4552-BD17-8485157644D6}" srcOrd="1" destOrd="0" presId="urn:microsoft.com/office/officeart/2011/layout/TabList"/>
    <dgm:cxn modelId="{94ED2DF7-16CC-41AD-8C55-9CD05291B067}" type="presParOf" srcId="{9AA9F058-4DE4-44D8-891F-72215368152B}" destId="{FED8D96B-EDC3-4D34-A03B-F98AC99834BC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DD73CA1-FB32-4AB3-AB9C-5DAF3546E4D1}" type="doc">
      <dgm:prSet loTypeId="urn:microsoft.com/office/officeart/2005/8/layout/radial6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90E4611C-4546-49A0-A244-E8F685463186}">
      <dgm:prSet phldrT="[Text]"/>
      <dgm:spPr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592" b="90986" l="3721" r="94651">
                        <a14:foregroundMark x1="30349" y1="9577" x2="50814" y2="7183"/>
                        <a14:foregroundMark x1="50814" y1="7183" x2="63140" y2="8028"/>
                        <a14:foregroundMark x1="63140" y1="8028" x2="58605" y2="13099"/>
                        <a14:foregroundMark x1="58605" y1="13099" x2="33721" y2="13239"/>
                        <a14:foregroundMark x1="33721" y1="13239" x2="31744" y2="8732"/>
                        <a14:foregroundMark x1="93236" y1="74557" x2="95233" y2="77183"/>
                        <a14:foregroundMark x1="91163" y1="71831" x2="92543" y2="73646"/>
                        <a14:foregroundMark x1="95233" y1="77183" x2="89535" y2="82394"/>
                        <a14:foregroundMark x1="89535" y1="82394" x2="87674" y2="74930"/>
                        <a14:foregroundMark x1="87674" y1="74930" x2="91279" y2="70563"/>
                        <a14:foregroundMark x1="9070" y1="63944" x2="3721" y2="70845"/>
                        <a14:foregroundMark x1="3721" y1="70845" x2="10349" y2="76479"/>
                        <a14:foregroundMark x1="10349" y1="76479" x2="11395" y2="76620"/>
                        <a14:foregroundMark x1="93602" y1="77338" x2="92674" y2="82958"/>
                        <a14:foregroundMark x1="93953" y1="75211" x2="93602" y2="77335"/>
                        <a14:foregroundMark x1="92674" y1="82958" x2="92674" y2="82958"/>
                        <a14:foregroundMark x1="64651" y1="91831" x2="20581" y2="90986"/>
                        <a14:foregroundMark x1="20581" y1="90986" x2="20000" y2="90563"/>
                        <a14:foregroundMark x1="3721" y1="70563" x2="4302" y2="68028"/>
                        <a14:foregroundMark x1="91977" y1="73944" x2="94651" y2="76338"/>
                        <a14:foregroundMark x1="92907" y1="74366" x2="92209" y2="74366"/>
                        <a14:foregroundMark x1="91279" y1="72535" x2="93605" y2="7464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r>
            <a:rPr lang="en-US" dirty="0"/>
            <a:t>DB</a:t>
          </a:r>
          <a:endParaRPr lang="en-IN" dirty="0"/>
        </a:p>
      </dgm:t>
    </dgm:pt>
    <dgm:pt modelId="{06CDC18C-8506-4F9E-95E7-48D70C2F0FD2}" type="parTrans" cxnId="{EDCB10A2-96E5-4D49-A7E5-CDBA6344D12B}">
      <dgm:prSet/>
      <dgm:spPr/>
      <dgm:t>
        <a:bodyPr/>
        <a:lstStyle/>
        <a:p>
          <a:endParaRPr lang="en-IN"/>
        </a:p>
      </dgm:t>
    </dgm:pt>
    <dgm:pt modelId="{AFC47899-83AE-4B44-932D-8DF56B93D8A3}" type="sibTrans" cxnId="{EDCB10A2-96E5-4D49-A7E5-CDBA6344D12B}">
      <dgm:prSet/>
      <dgm:spPr/>
      <dgm:t>
        <a:bodyPr/>
        <a:lstStyle/>
        <a:p>
          <a:endParaRPr lang="en-IN"/>
        </a:p>
      </dgm:t>
    </dgm:pt>
    <dgm:pt modelId="{5469AB0A-8E9D-4DB3-960C-EB25CDDD180F}">
      <dgm:prSet phldrT="[Text]"/>
      <dgm:spPr/>
      <dgm:t>
        <a:bodyPr/>
        <a:lstStyle/>
        <a:p>
          <a:r>
            <a:rPr lang="en-US" dirty="0"/>
            <a:t>MASTER BOOKS</a:t>
          </a:r>
          <a:endParaRPr lang="en-IN" dirty="0"/>
        </a:p>
      </dgm:t>
    </dgm:pt>
    <dgm:pt modelId="{9FCEBF14-EC72-460F-A952-73C862897445}" type="sibTrans" cxnId="{1C7E83DD-C5BF-4AD3-85CC-0353C75565C7}">
      <dgm:prSet/>
      <dgm:spPr/>
      <dgm:t>
        <a:bodyPr/>
        <a:lstStyle/>
        <a:p>
          <a:endParaRPr lang="en-IN"/>
        </a:p>
      </dgm:t>
    </dgm:pt>
    <dgm:pt modelId="{97C268AF-302C-4D83-99AE-53CDDE079D15}" type="parTrans" cxnId="{1C7E83DD-C5BF-4AD3-85CC-0353C75565C7}">
      <dgm:prSet/>
      <dgm:spPr/>
      <dgm:t>
        <a:bodyPr/>
        <a:lstStyle/>
        <a:p>
          <a:endParaRPr lang="en-IN"/>
        </a:p>
      </dgm:t>
    </dgm:pt>
    <dgm:pt modelId="{F827698D-95CE-4F67-851F-BC1653664029}">
      <dgm:prSet phldrT="[Text]"/>
      <dgm:spPr/>
      <dgm:t>
        <a:bodyPr/>
        <a:lstStyle/>
        <a:p>
          <a:r>
            <a:rPr lang="en-US" dirty="0"/>
            <a:t>BORROW BOOKS</a:t>
          </a:r>
          <a:endParaRPr lang="en-IN" dirty="0"/>
        </a:p>
      </dgm:t>
    </dgm:pt>
    <dgm:pt modelId="{AECB7E62-97BD-4981-9861-C6F02DA52EBD}" type="sibTrans" cxnId="{96554D4F-D889-4CA9-97F3-2FBF83BF17C0}">
      <dgm:prSet/>
      <dgm:spPr/>
      <dgm:t>
        <a:bodyPr/>
        <a:lstStyle/>
        <a:p>
          <a:endParaRPr lang="en-IN"/>
        </a:p>
      </dgm:t>
    </dgm:pt>
    <dgm:pt modelId="{FB64FB5E-0097-4C18-A69A-F2FAF648508C}" type="parTrans" cxnId="{96554D4F-D889-4CA9-97F3-2FBF83BF17C0}">
      <dgm:prSet/>
      <dgm:spPr/>
      <dgm:t>
        <a:bodyPr/>
        <a:lstStyle/>
        <a:p>
          <a:endParaRPr lang="en-IN"/>
        </a:p>
      </dgm:t>
    </dgm:pt>
    <dgm:pt modelId="{7A7EF082-0653-4CD3-A805-6FF571DD7E4D}">
      <dgm:prSet phldrT="[Text]"/>
      <dgm:spPr/>
      <dgm:t>
        <a:bodyPr/>
        <a:lstStyle/>
        <a:p>
          <a:r>
            <a:rPr lang="en-US" dirty="0"/>
            <a:t>FACULTY</a:t>
          </a:r>
          <a:endParaRPr lang="en-IN" dirty="0"/>
        </a:p>
      </dgm:t>
    </dgm:pt>
    <dgm:pt modelId="{553E2F94-2BDD-4EE9-8276-16633BC55AC0}" type="sibTrans" cxnId="{B74CA18E-64F0-42AF-ADC3-D984B10D0B42}">
      <dgm:prSet/>
      <dgm:spPr/>
      <dgm:t>
        <a:bodyPr/>
        <a:lstStyle/>
        <a:p>
          <a:endParaRPr lang="en-IN"/>
        </a:p>
      </dgm:t>
    </dgm:pt>
    <dgm:pt modelId="{965BE23C-59BE-487E-90D1-241179EF2259}" type="parTrans" cxnId="{B74CA18E-64F0-42AF-ADC3-D984B10D0B42}">
      <dgm:prSet/>
      <dgm:spPr/>
      <dgm:t>
        <a:bodyPr/>
        <a:lstStyle/>
        <a:p>
          <a:endParaRPr lang="en-IN"/>
        </a:p>
      </dgm:t>
    </dgm:pt>
    <dgm:pt modelId="{CB567FC7-22E4-497C-8D36-7270084F28C0}">
      <dgm:prSet phldrT="[Text]"/>
      <dgm:spPr/>
      <dgm:t>
        <a:bodyPr/>
        <a:lstStyle/>
        <a:p>
          <a:r>
            <a:rPr lang="en-US" dirty="0"/>
            <a:t>STUDENTS</a:t>
          </a:r>
          <a:endParaRPr lang="en-IN" dirty="0"/>
        </a:p>
      </dgm:t>
    </dgm:pt>
    <dgm:pt modelId="{0568B8BD-9A2F-4416-A3D2-E1C7202E1A67}" type="sibTrans" cxnId="{C4827611-FF15-4F57-8253-C6E9D86C7F1B}">
      <dgm:prSet/>
      <dgm:spPr/>
      <dgm:t>
        <a:bodyPr/>
        <a:lstStyle/>
        <a:p>
          <a:endParaRPr lang="en-IN"/>
        </a:p>
      </dgm:t>
    </dgm:pt>
    <dgm:pt modelId="{460E580A-1484-4E02-A028-5F42C7E499C3}" type="parTrans" cxnId="{C4827611-FF15-4F57-8253-C6E9D86C7F1B}">
      <dgm:prSet/>
      <dgm:spPr/>
      <dgm:t>
        <a:bodyPr/>
        <a:lstStyle/>
        <a:p>
          <a:endParaRPr lang="en-IN"/>
        </a:p>
      </dgm:t>
    </dgm:pt>
    <dgm:pt modelId="{3526F6E0-9E07-4466-A15B-3EB99C60D622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REQUEST LIST</a:t>
          </a:r>
          <a:endParaRPr lang="en-IN" dirty="0"/>
        </a:p>
      </dgm:t>
    </dgm:pt>
    <dgm:pt modelId="{22C0E3FA-A493-45BA-AC72-5FFC75E3050E}" type="sibTrans" cxnId="{1387B1FE-548C-483B-A447-7B03002705B4}">
      <dgm:prSet/>
      <dgm:spPr/>
      <dgm:t>
        <a:bodyPr/>
        <a:lstStyle/>
        <a:p>
          <a:endParaRPr lang="en-IN"/>
        </a:p>
      </dgm:t>
    </dgm:pt>
    <dgm:pt modelId="{23C73EA8-A727-4408-AD9E-70A897E38462}" type="parTrans" cxnId="{1387B1FE-548C-483B-A447-7B03002705B4}">
      <dgm:prSet/>
      <dgm:spPr/>
      <dgm:t>
        <a:bodyPr/>
        <a:lstStyle/>
        <a:p>
          <a:endParaRPr lang="en-IN"/>
        </a:p>
      </dgm:t>
    </dgm:pt>
    <dgm:pt modelId="{56A95BCF-36FC-47D6-93F5-7843794E6286}" type="pres">
      <dgm:prSet presAssocID="{BDD73CA1-FB32-4AB3-AB9C-5DAF3546E4D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4E637B5-9B2A-435B-85A9-2759F9EC046C}" type="pres">
      <dgm:prSet presAssocID="{90E4611C-4546-49A0-A244-E8F685463186}" presName="centerShape" presStyleLbl="node0" presStyleIdx="0" presStyleCnt="1"/>
      <dgm:spPr/>
    </dgm:pt>
    <dgm:pt modelId="{D0C16599-0219-4FDD-B4C1-4F3827F12EB7}" type="pres">
      <dgm:prSet presAssocID="{5469AB0A-8E9D-4DB3-960C-EB25CDDD180F}" presName="node" presStyleLbl="node1" presStyleIdx="0" presStyleCnt="5">
        <dgm:presLayoutVars>
          <dgm:bulletEnabled val="1"/>
        </dgm:presLayoutVars>
      </dgm:prSet>
      <dgm:spPr/>
    </dgm:pt>
    <dgm:pt modelId="{8B5E6C2C-8296-4536-B00E-BDA82B8E3D6A}" type="pres">
      <dgm:prSet presAssocID="{5469AB0A-8E9D-4DB3-960C-EB25CDDD180F}" presName="dummy" presStyleCnt="0"/>
      <dgm:spPr/>
    </dgm:pt>
    <dgm:pt modelId="{6344F7E9-8C2D-4E4E-955D-752E46ED809F}" type="pres">
      <dgm:prSet presAssocID="{9FCEBF14-EC72-460F-A952-73C862897445}" presName="sibTrans" presStyleLbl="sibTrans2D1" presStyleIdx="0" presStyleCnt="5"/>
      <dgm:spPr/>
    </dgm:pt>
    <dgm:pt modelId="{F2876334-72A9-4132-841A-749A2AC8B1BD}" type="pres">
      <dgm:prSet presAssocID="{F827698D-95CE-4F67-851F-BC1653664029}" presName="node" presStyleLbl="node1" presStyleIdx="1" presStyleCnt="5">
        <dgm:presLayoutVars>
          <dgm:bulletEnabled val="1"/>
        </dgm:presLayoutVars>
      </dgm:prSet>
      <dgm:spPr/>
    </dgm:pt>
    <dgm:pt modelId="{A93618FC-F2AB-4AE9-82C5-ACE4EB88F1BA}" type="pres">
      <dgm:prSet presAssocID="{F827698D-95CE-4F67-851F-BC1653664029}" presName="dummy" presStyleCnt="0"/>
      <dgm:spPr/>
    </dgm:pt>
    <dgm:pt modelId="{81BECCFB-BD93-4427-BA2C-2B986F4A2449}" type="pres">
      <dgm:prSet presAssocID="{AECB7E62-97BD-4981-9861-C6F02DA52EBD}" presName="sibTrans" presStyleLbl="sibTrans2D1" presStyleIdx="1" presStyleCnt="5"/>
      <dgm:spPr/>
    </dgm:pt>
    <dgm:pt modelId="{340D7089-1028-4CE8-AA27-B1451B4776CB}" type="pres">
      <dgm:prSet presAssocID="{CB567FC7-22E4-497C-8D36-7270084F28C0}" presName="node" presStyleLbl="node1" presStyleIdx="2" presStyleCnt="5">
        <dgm:presLayoutVars>
          <dgm:bulletEnabled val="1"/>
        </dgm:presLayoutVars>
      </dgm:prSet>
      <dgm:spPr/>
    </dgm:pt>
    <dgm:pt modelId="{D8B1208A-B087-4484-81D6-BE084283EA89}" type="pres">
      <dgm:prSet presAssocID="{CB567FC7-22E4-497C-8D36-7270084F28C0}" presName="dummy" presStyleCnt="0"/>
      <dgm:spPr/>
    </dgm:pt>
    <dgm:pt modelId="{9C85539D-5CC6-438D-BB17-DD2BE86E642D}" type="pres">
      <dgm:prSet presAssocID="{0568B8BD-9A2F-4416-A3D2-E1C7202E1A67}" presName="sibTrans" presStyleLbl="sibTrans2D1" presStyleIdx="2" presStyleCnt="5"/>
      <dgm:spPr/>
    </dgm:pt>
    <dgm:pt modelId="{36A518A2-3BDB-4214-BCAA-FE6536B40FFD}" type="pres">
      <dgm:prSet presAssocID="{7A7EF082-0653-4CD3-A805-6FF571DD7E4D}" presName="node" presStyleLbl="node1" presStyleIdx="3" presStyleCnt="5">
        <dgm:presLayoutVars>
          <dgm:bulletEnabled val="1"/>
        </dgm:presLayoutVars>
      </dgm:prSet>
      <dgm:spPr/>
    </dgm:pt>
    <dgm:pt modelId="{9E2112BE-4403-4AA5-BFB6-D6578A28C030}" type="pres">
      <dgm:prSet presAssocID="{7A7EF082-0653-4CD3-A805-6FF571DD7E4D}" presName="dummy" presStyleCnt="0"/>
      <dgm:spPr/>
    </dgm:pt>
    <dgm:pt modelId="{0EB7765B-44F1-45F8-8F24-0687123FCD5B}" type="pres">
      <dgm:prSet presAssocID="{553E2F94-2BDD-4EE9-8276-16633BC55AC0}" presName="sibTrans" presStyleLbl="sibTrans2D1" presStyleIdx="3" presStyleCnt="5"/>
      <dgm:spPr/>
    </dgm:pt>
    <dgm:pt modelId="{2F0F7D9C-90D0-4918-AF39-B1646008A478}" type="pres">
      <dgm:prSet presAssocID="{3526F6E0-9E07-4466-A15B-3EB99C60D622}" presName="node" presStyleLbl="node1" presStyleIdx="4" presStyleCnt="5" custScaleX="125712" custScaleY="129861" custRadScaleRad="115565" custRadScaleInc="6830">
        <dgm:presLayoutVars>
          <dgm:bulletEnabled val="1"/>
        </dgm:presLayoutVars>
      </dgm:prSet>
      <dgm:spPr/>
    </dgm:pt>
    <dgm:pt modelId="{49675028-1389-4FEB-B816-7AF22BF708F2}" type="pres">
      <dgm:prSet presAssocID="{3526F6E0-9E07-4466-A15B-3EB99C60D622}" presName="dummy" presStyleCnt="0"/>
      <dgm:spPr/>
    </dgm:pt>
    <dgm:pt modelId="{DF13C1C8-F304-4A3E-A472-4E85EA475E24}" type="pres">
      <dgm:prSet presAssocID="{22C0E3FA-A493-45BA-AC72-5FFC75E3050E}" presName="sibTrans" presStyleLbl="sibTrans2D1" presStyleIdx="4" presStyleCnt="5"/>
      <dgm:spPr/>
    </dgm:pt>
  </dgm:ptLst>
  <dgm:cxnLst>
    <dgm:cxn modelId="{BE4D950D-4C04-440B-BE1E-ADF5523CF124}" type="presOf" srcId="{CB567FC7-22E4-497C-8D36-7270084F28C0}" destId="{340D7089-1028-4CE8-AA27-B1451B4776CB}" srcOrd="0" destOrd="0" presId="urn:microsoft.com/office/officeart/2005/8/layout/radial6"/>
    <dgm:cxn modelId="{C4827611-FF15-4F57-8253-C6E9D86C7F1B}" srcId="{90E4611C-4546-49A0-A244-E8F685463186}" destId="{CB567FC7-22E4-497C-8D36-7270084F28C0}" srcOrd="2" destOrd="0" parTransId="{460E580A-1484-4E02-A028-5F42C7E499C3}" sibTransId="{0568B8BD-9A2F-4416-A3D2-E1C7202E1A67}"/>
    <dgm:cxn modelId="{EAB2561E-3228-46B2-9BFA-C16675F71780}" type="presOf" srcId="{22C0E3FA-A493-45BA-AC72-5FFC75E3050E}" destId="{DF13C1C8-F304-4A3E-A472-4E85EA475E24}" srcOrd="0" destOrd="0" presId="urn:microsoft.com/office/officeart/2005/8/layout/radial6"/>
    <dgm:cxn modelId="{CC4DFD1E-7696-42DE-B3FB-61B9AE4EEA3F}" type="presOf" srcId="{BDD73CA1-FB32-4AB3-AB9C-5DAF3546E4D1}" destId="{56A95BCF-36FC-47D6-93F5-7843794E6286}" srcOrd="0" destOrd="0" presId="urn:microsoft.com/office/officeart/2005/8/layout/radial6"/>
    <dgm:cxn modelId="{D1942D29-7A23-4F96-9B91-6037C1980BD0}" type="presOf" srcId="{F827698D-95CE-4F67-851F-BC1653664029}" destId="{F2876334-72A9-4132-841A-749A2AC8B1BD}" srcOrd="0" destOrd="0" presId="urn:microsoft.com/office/officeart/2005/8/layout/radial6"/>
    <dgm:cxn modelId="{B2767840-52BD-4CD2-AA95-D51143BE8D5C}" type="presOf" srcId="{0568B8BD-9A2F-4416-A3D2-E1C7202E1A67}" destId="{9C85539D-5CC6-438D-BB17-DD2BE86E642D}" srcOrd="0" destOrd="0" presId="urn:microsoft.com/office/officeart/2005/8/layout/radial6"/>
    <dgm:cxn modelId="{3910E76E-0F69-4C78-86F7-D6D6B20BDCA9}" type="presOf" srcId="{3526F6E0-9E07-4466-A15B-3EB99C60D622}" destId="{2F0F7D9C-90D0-4918-AF39-B1646008A478}" srcOrd="0" destOrd="0" presId="urn:microsoft.com/office/officeart/2005/8/layout/radial6"/>
    <dgm:cxn modelId="{96554D4F-D889-4CA9-97F3-2FBF83BF17C0}" srcId="{90E4611C-4546-49A0-A244-E8F685463186}" destId="{F827698D-95CE-4F67-851F-BC1653664029}" srcOrd="1" destOrd="0" parTransId="{FB64FB5E-0097-4C18-A69A-F2FAF648508C}" sibTransId="{AECB7E62-97BD-4981-9861-C6F02DA52EBD}"/>
    <dgm:cxn modelId="{B74CA18E-64F0-42AF-ADC3-D984B10D0B42}" srcId="{90E4611C-4546-49A0-A244-E8F685463186}" destId="{7A7EF082-0653-4CD3-A805-6FF571DD7E4D}" srcOrd="3" destOrd="0" parTransId="{965BE23C-59BE-487E-90D1-241179EF2259}" sibTransId="{553E2F94-2BDD-4EE9-8276-16633BC55AC0}"/>
    <dgm:cxn modelId="{7AE0D192-509F-4E53-A9A6-31155FDCAD9D}" type="presOf" srcId="{7A7EF082-0653-4CD3-A805-6FF571DD7E4D}" destId="{36A518A2-3BDB-4214-BCAA-FE6536B40FFD}" srcOrd="0" destOrd="0" presId="urn:microsoft.com/office/officeart/2005/8/layout/radial6"/>
    <dgm:cxn modelId="{EDCB10A2-96E5-4D49-A7E5-CDBA6344D12B}" srcId="{BDD73CA1-FB32-4AB3-AB9C-5DAF3546E4D1}" destId="{90E4611C-4546-49A0-A244-E8F685463186}" srcOrd="0" destOrd="0" parTransId="{06CDC18C-8506-4F9E-95E7-48D70C2F0FD2}" sibTransId="{AFC47899-83AE-4B44-932D-8DF56B93D8A3}"/>
    <dgm:cxn modelId="{B91F90A3-A6C7-4DA4-9841-902864A55748}" type="presOf" srcId="{AECB7E62-97BD-4981-9861-C6F02DA52EBD}" destId="{81BECCFB-BD93-4427-BA2C-2B986F4A2449}" srcOrd="0" destOrd="0" presId="urn:microsoft.com/office/officeart/2005/8/layout/radial6"/>
    <dgm:cxn modelId="{5FAFC1AB-D0B7-41CE-86B3-AC21E725AF3D}" type="presOf" srcId="{90E4611C-4546-49A0-A244-E8F685463186}" destId="{A4E637B5-9B2A-435B-85A9-2759F9EC046C}" srcOrd="0" destOrd="0" presId="urn:microsoft.com/office/officeart/2005/8/layout/radial6"/>
    <dgm:cxn modelId="{1FC805BF-0BE8-4FC6-92A6-10F048F4CCE1}" type="presOf" srcId="{9FCEBF14-EC72-460F-A952-73C862897445}" destId="{6344F7E9-8C2D-4E4E-955D-752E46ED809F}" srcOrd="0" destOrd="0" presId="urn:microsoft.com/office/officeart/2005/8/layout/radial6"/>
    <dgm:cxn modelId="{A81D73C2-D3A7-4DCB-927D-3F42480C441E}" type="presOf" srcId="{553E2F94-2BDD-4EE9-8276-16633BC55AC0}" destId="{0EB7765B-44F1-45F8-8F24-0687123FCD5B}" srcOrd="0" destOrd="0" presId="urn:microsoft.com/office/officeart/2005/8/layout/radial6"/>
    <dgm:cxn modelId="{09756CD0-FA5B-4207-8C5B-6287E4BECC5A}" type="presOf" srcId="{5469AB0A-8E9D-4DB3-960C-EB25CDDD180F}" destId="{D0C16599-0219-4FDD-B4C1-4F3827F12EB7}" srcOrd="0" destOrd="0" presId="urn:microsoft.com/office/officeart/2005/8/layout/radial6"/>
    <dgm:cxn modelId="{1C7E83DD-C5BF-4AD3-85CC-0353C75565C7}" srcId="{90E4611C-4546-49A0-A244-E8F685463186}" destId="{5469AB0A-8E9D-4DB3-960C-EB25CDDD180F}" srcOrd="0" destOrd="0" parTransId="{97C268AF-302C-4D83-99AE-53CDDE079D15}" sibTransId="{9FCEBF14-EC72-460F-A952-73C862897445}"/>
    <dgm:cxn modelId="{1387B1FE-548C-483B-A447-7B03002705B4}" srcId="{90E4611C-4546-49A0-A244-E8F685463186}" destId="{3526F6E0-9E07-4466-A15B-3EB99C60D622}" srcOrd="4" destOrd="0" parTransId="{23C73EA8-A727-4408-AD9E-70A897E38462}" sibTransId="{22C0E3FA-A493-45BA-AC72-5FFC75E3050E}"/>
    <dgm:cxn modelId="{2CA3F937-0341-4B3A-9D6E-7A95CC98ABB3}" type="presParOf" srcId="{56A95BCF-36FC-47D6-93F5-7843794E6286}" destId="{A4E637B5-9B2A-435B-85A9-2759F9EC046C}" srcOrd="0" destOrd="0" presId="urn:microsoft.com/office/officeart/2005/8/layout/radial6"/>
    <dgm:cxn modelId="{D7B5F281-70A6-494A-8E56-ADBC3F79F594}" type="presParOf" srcId="{56A95BCF-36FC-47D6-93F5-7843794E6286}" destId="{D0C16599-0219-4FDD-B4C1-4F3827F12EB7}" srcOrd="1" destOrd="0" presId="urn:microsoft.com/office/officeart/2005/8/layout/radial6"/>
    <dgm:cxn modelId="{1210D8F3-57D1-4FDD-978B-E7D3FFC504BC}" type="presParOf" srcId="{56A95BCF-36FC-47D6-93F5-7843794E6286}" destId="{8B5E6C2C-8296-4536-B00E-BDA82B8E3D6A}" srcOrd="2" destOrd="0" presId="urn:microsoft.com/office/officeart/2005/8/layout/radial6"/>
    <dgm:cxn modelId="{E4CFEF9E-4E25-4756-B982-0EF08C608242}" type="presParOf" srcId="{56A95BCF-36FC-47D6-93F5-7843794E6286}" destId="{6344F7E9-8C2D-4E4E-955D-752E46ED809F}" srcOrd="3" destOrd="0" presId="urn:microsoft.com/office/officeart/2005/8/layout/radial6"/>
    <dgm:cxn modelId="{AA4C4532-B046-46C8-B93C-4E6764769B26}" type="presParOf" srcId="{56A95BCF-36FC-47D6-93F5-7843794E6286}" destId="{F2876334-72A9-4132-841A-749A2AC8B1BD}" srcOrd="4" destOrd="0" presId="urn:microsoft.com/office/officeart/2005/8/layout/radial6"/>
    <dgm:cxn modelId="{0835E9BC-A5E8-4CC2-A472-99205FE66D3F}" type="presParOf" srcId="{56A95BCF-36FC-47D6-93F5-7843794E6286}" destId="{A93618FC-F2AB-4AE9-82C5-ACE4EB88F1BA}" srcOrd="5" destOrd="0" presId="urn:microsoft.com/office/officeart/2005/8/layout/radial6"/>
    <dgm:cxn modelId="{26693DC6-7563-4A7F-B0DA-5180DC542A86}" type="presParOf" srcId="{56A95BCF-36FC-47D6-93F5-7843794E6286}" destId="{81BECCFB-BD93-4427-BA2C-2B986F4A2449}" srcOrd="6" destOrd="0" presId="urn:microsoft.com/office/officeart/2005/8/layout/radial6"/>
    <dgm:cxn modelId="{63E8E6A5-2919-473A-AFDB-00DA0268F549}" type="presParOf" srcId="{56A95BCF-36FC-47D6-93F5-7843794E6286}" destId="{340D7089-1028-4CE8-AA27-B1451B4776CB}" srcOrd="7" destOrd="0" presId="urn:microsoft.com/office/officeart/2005/8/layout/radial6"/>
    <dgm:cxn modelId="{0AF47CC3-EE45-4496-9066-8950889356A3}" type="presParOf" srcId="{56A95BCF-36FC-47D6-93F5-7843794E6286}" destId="{D8B1208A-B087-4484-81D6-BE084283EA89}" srcOrd="8" destOrd="0" presId="urn:microsoft.com/office/officeart/2005/8/layout/radial6"/>
    <dgm:cxn modelId="{3F5B4C67-51EA-4769-BF47-ABF9DA013157}" type="presParOf" srcId="{56A95BCF-36FC-47D6-93F5-7843794E6286}" destId="{9C85539D-5CC6-438D-BB17-DD2BE86E642D}" srcOrd="9" destOrd="0" presId="urn:microsoft.com/office/officeart/2005/8/layout/radial6"/>
    <dgm:cxn modelId="{224CC64C-C4C8-41FD-80BC-37CDA1B68AB5}" type="presParOf" srcId="{56A95BCF-36FC-47D6-93F5-7843794E6286}" destId="{36A518A2-3BDB-4214-BCAA-FE6536B40FFD}" srcOrd="10" destOrd="0" presId="urn:microsoft.com/office/officeart/2005/8/layout/radial6"/>
    <dgm:cxn modelId="{11670FA9-2789-48E2-963C-2F680ED6B305}" type="presParOf" srcId="{56A95BCF-36FC-47D6-93F5-7843794E6286}" destId="{9E2112BE-4403-4AA5-BFB6-D6578A28C030}" srcOrd="11" destOrd="0" presId="urn:microsoft.com/office/officeart/2005/8/layout/radial6"/>
    <dgm:cxn modelId="{E48AEEB0-74DF-47CE-AE77-4C5C46113DDD}" type="presParOf" srcId="{56A95BCF-36FC-47D6-93F5-7843794E6286}" destId="{0EB7765B-44F1-45F8-8F24-0687123FCD5B}" srcOrd="12" destOrd="0" presId="urn:microsoft.com/office/officeart/2005/8/layout/radial6"/>
    <dgm:cxn modelId="{50D49456-E9B4-4B56-BCA1-B6A4CB37FBF1}" type="presParOf" srcId="{56A95BCF-36FC-47D6-93F5-7843794E6286}" destId="{2F0F7D9C-90D0-4918-AF39-B1646008A478}" srcOrd="13" destOrd="0" presId="urn:microsoft.com/office/officeart/2005/8/layout/radial6"/>
    <dgm:cxn modelId="{E6E8C41E-E610-44B5-BDEE-B27F5DC66462}" type="presParOf" srcId="{56A95BCF-36FC-47D6-93F5-7843794E6286}" destId="{49675028-1389-4FEB-B816-7AF22BF708F2}" srcOrd="14" destOrd="0" presId="urn:microsoft.com/office/officeart/2005/8/layout/radial6"/>
    <dgm:cxn modelId="{AADFD827-D676-49F6-84E7-FF62FB7A7365}" type="presParOf" srcId="{56A95BCF-36FC-47D6-93F5-7843794E6286}" destId="{DF13C1C8-F304-4A3E-A472-4E85EA475E24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D73CA1-FB32-4AB3-AB9C-5DAF3546E4D1}" type="doc">
      <dgm:prSet loTypeId="urn:microsoft.com/office/officeart/2005/8/layout/radial6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90E4611C-4546-49A0-A244-E8F685463186}">
      <dgm:prSet phldrT="[Text]"/>
      <dgm:spPr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592" b="90986" l="3721" r="94651">
                        <a14:foregroundMark x1="30349" y1="9577" x2="50814" y2="7183"/>
                        <a14:foregroundMark x1="50814" y1="7183" x2="63140" y2="8028"/>
                        <a14:foregroundMark x1="63140" y1="8028" x2="58605" y2="13099"/>
                        <a14:foregroundMark x1="58605" y1="13099" x2="33721" y2="13239"/>
                        <a14:foregroundMark x1="33721" y1="13239" x2="31744" y2="8732"/>
                        <a14:foregroundMark x1="93236" y1="74557" x2="95233" y2="77183"/>
                        <a14:foregroundMark x1="91163" y1="71831" x2="92543" y2="73646"/>
                        <a14:foregroundMark x1="95233" y1="77183" x2="89535" y2="82394"/>
                        <a14:foregroundMark x1="89535" y1="82394" x2="87674" y2="74930"/>
                        <a14:foregroundMark x1="87674" y1="74930" x2="91279" y2="70563"/>
                        <a14:foregroundMark x1="9070" y1="63944" x2="3721" y2="70845"/>
                        <a14:foregroundMark x1="3721" y1="70845" x2="10349" y2="76479"/>
                        <a14:foregroundMark x1="10349" y1="76479" x2="11395" y2="76620"/>
                        <a14:foregroundMark x1="93602" y1="77338" x2="92674" y2="82958"/>
                        <a14:foregroundMark x1="93953" y1="75211" x2="93602" y2="77335"/>
                        <a14:foregroundMark x1="92674" y1="82958" x2="92674" y2="82958"/>
                        <a14:foregroundMark x1="64651" y1="91831" x2="20581" y2="90986"/>
                        <a14:foregroundMark x1="20581" y1="90986" x2="20000" y2="90563"/>
                        <a14:foregroundMark x1="3721" y1="70563" x2="4302" y2="68028"/>
                        <a14:foregroundMark x1="91977" y1="73944" x2="94651" y2="76338"/>
                        <a14:foregroundMark x1="92907" y1="74366" x2="92209" y2="74366"/>
                        <a14:foregroundMark x1="91279" y1="72535" x2="93605" y2="7464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r>
            <a:rPr lang="en-US" dirty="0"/>
            <a:t>DB</a:t>
          </a:r>
          <a:endParaRPr lang="en-IN" dirty="0"/>
        </a:p>
      </dgm:t>
    </dgm:pt>
    <dgm:pt modelId="{06CDC18C-8506-4F9E-95E7-48D70C2F0FD2}" type="parTrans" cxnId="{EDCB10A2-96E5-4D49-A7E5-CDBA6344D12B}">
      <dgm:prSet/>
      <dgm:spPr/>
      <dgm:t>
        <a:bodyPr/>
        <a:lstStyle/>
        <a:p>
          <a:endParaRPr lang="en-IN"/>
        </a:p>
      </dgm:t>
    </dgm:pt>
    <dgm:pt modelId="{AFC47899-83AE-4B44-932D-8DF56B93D8A3}" type="sibTrans" cxnId="{EDCB10A2-96E5-4D49-A7E5-CDBA6344D12B}">
      <dgm:prSet/>
      <dgm:spPr/>
      <dgm:t>
        <a:bodyPr/>
        <a:lstStyle/>
        <a:p>
          <a:endParaRPr lang="en-IN"/>
        </a:p>
      </dgm:t>
    </dgm:pt>
    <dgm:pt modelId="{AE0BD3EC-06BC-4D21-9454-CCFACE372B20}">
      <dgm:prSet phldrT="[Text]"/>
      <dgm:spPr/>
      <dgm:t>
        <a:bodyPr/>
        <a:lstStyle/>
        <a:p>
          <a:r>
            <a:rPr lang="en-US" dirty="0"/>
            <a:t>FACULTY</a:t>
          </a:r>
          <a:endParaRPr lang="en-IN" dirty="0"/>
        </a:p>
      </dgm:t>
    </dgm:pt>
    <dgm:pt modelId="{3B0F0447-C6A6-4257-B820-9A4176188589}" type="parTrans" cxnId="{ADF5D298-330E-477C-8BD1-9B0C3B118A78}">
      <dgm:prSet/>
      <dgm:spPr/>
      <dgm:t>
        <a:bodyPr/>
        <a:lstStyle/>
        <a:p>
          <a:endParaRPr lang="en-IN"/>
        </a:p>
      </dgm:t>
    </dgm:pt>
    <dgm:pt modelId="{0E1A2D2B-AB3F-4287-B118-CBACDBC1F358}" type="sibTrans" cxnId="{ADF5D298-330E-477C-8BD1-9B0C3B118A78}">
      <dgm:prSet/>
      <dgm:spPr/>
      <dgm:t>
        <a:bodyPr/>
        <a:lstStyle/>
        <a:p>
          <a:endParaRPr lang="en-IN"/>
        </a:p>
      </dgm:t>
    </dgm:pt>
    <dgm:pt modelId="{18F44C49-22B8-4444-B8B9-23054E70A61A}">
      <dgm:prSet phldrT="[Text]"/>
      <dgm:spPr/>
      <dgm:t>
        <a:bodyPr/>
        <a:lstStyle/>
        <a:p>
          <a:r>
            <a:rPr lang="en-US" dirty="0"/>
            <a:t>STUDENTS</a:t>
          </a:r>
          <a:endParaRPr lang="en-IN" dirty="0"/>
        </a:p>
      </dgm:t>
    </dgm:pt>
    <dgm:pt modelId="{D655B41E-EF3A-4B52-AFAE-DC06ACD00620}" type="parTrans" cxnId="{079E0E87-4B63-4829-87D9-F1F15B9A4880}">
      <dgm:prSet/>
      <dgm:spPr/>
      <dgm:t>
        <a:bodyPr/>
        <a:lstStyle/>
        <a:p>
          <a:endParaRPr lang="en-IN"/>
        </a:p>
      </dgm:t>
    </dgm:pt>
    <dgm:pt modelId="{EADCD0E4-9320-4820-B6DF-18D474F65AF2}" type="sibTrans" cxnId="{079E0E87-4B63-4829-87D9-F1F15B9A4880}">
      <dgm:prSet/>
      <dgm:spPr/>
      <dgm:t>
        <a:bodyPr/>
        <a:lstStyle/>
        <a:p>
          <a:endParaRPr lang="en-IN"/>
        </a:p>
      </dgm:t>
    </dgm:pt>
    <dgm:pt modelId="{B7894542-0ADB-4C83-9E47-3A64D70AB8F9}">
      <dgm:prSet phldrT="[Text]"/>
      <dgm:spPr/>
      <dgm:t>
        <a:bodyPr/>
        <a:lstStyle/>
        <a:p>
          <a:r>
            <a:rPr lang="en-US" dirty="0"/>
            <a:t>REQUEST LIST</a:t>
          </a:r>
          <a:endParaRPr lang="en-IN" dirty="0"/>
        </a:p>
      </dgm:t>
    </dgm:pt>
    <dgm:pt modelId="{AA4B7F12-1366-4F7C-9087-B0486C602AD6}" type="parTrans" cxnId="{9F93AB30-3CE3-4C65-9FE7-4061BFD53AEB}">
      <dgm:prSet/>
      <dgm:spPr/>
      <dgm:t>
        <a:bodyPr/>
        <a:lstStyle/>
        <a:p>
          <a:endParaRPr lang="en-IN"/>
        </a:p>
      </dgm:t>
    </dgm:pt>
    <dgm:pt modelId="{7E96AAA9-2806-4303-A260-33C2E5DD7930}" type="sibTrans" cxnId="{9F93AB30-3CE3-4C65-9FE7-4061BFD53AEB}">
      <dgm:prSet/>
      <dgm:spPr/>
      <dgm:t>
        <a:bodyPr/>
        <a:lstStyle/>
        <a:p>
          <a:endParaRPr lang="en-IN"/>
        </a:p>
      </dgm:t>
    </dgm:pt>
    <dgm:pt modelId="{0F34DE25-EBFF-4419-B60A-B0932BE5118D}">
      <dgm:prSet phldrT="[Text]"/>
      <dgm:spPr/>
      <dgm:t>
        <a:bodyPr/>
        <a:lstStyle/>
        <a:p>
          <a:r>
            <a:rPr lang="en-US" dirty="0"/>
            <a:t>BORROW BOOKS</a:t>
          </a:r>
          <a:endParaRPr lang="en-IN" dirty="0"/>
        </a:p>
      </dgm:t>
    </dgm:pt>
    <dgm:pt modelId="{62905DA1-39DD-4B97-81E0-6B417069AFB4}" type="parTrans" cxnId="{E8500862-6BF8-411D-9E1C-2B806A0A1D89}">
      <dgm:prSet/>
      <dgm:spPr/>
      <dgm:t>
        <a:bodyPr/>
        <a:lstStyle/>
        <a:p>
          <a:endParaRPr lang="en-IN"/>
        </a:p>
      </dgm:t>
    </dgm:pt>
    <dgm:pt modelId="{A26A5C1B-63F7-488A-902B-33958E7A4B6B}" type="sibTrans" cxnId="{E8500862-6BF8-411D-9E1C-2B806A0A1D89}">
      <dgm:prSet/>
      <dgm:spPr/>
      <dgm:t>
        <a:bodyPr/>
        <a:lstStyle/>
        <a:p>
          <a:endParaRPr lang="en-IN"/>
        </a:p>
      </dgm:t>
    </dgm:pt>
    <dgm:pt modelId="{8A99B11A-05A0-4C02-A27E-4ACE8A7FF013}">
      <dgm:prSet phldrT="[Text]"/>
      <dgm:spPr/>
      <dgm:t>
        <a:bodyPr/>
        <a:lstStyle/>
        <a:p>
          <a:r>
            <a:rPr lang="en-US" dirty="0"/>
            <a:t>MASTER BOOKS</a:t>
          </a:r>
          <a:endParaRPr lang="en-IN" dirty="0"/>
        </a:p>
      </dgm:t>
    </dgm:pt>
    <dgm:pt modelId="{6D55CBEB-5192-4398-848D-69E33FF132FB}" type="sibTrans" cxnId="{851946FA-E55A-45E7-A7DE-65EB92887B86}">
      <dgm:prSet/>
      <dgm:spPr/>
      <dgm:t>
        <a:bodyPr/>
        <a:lstStyle/>
        <a:p>
          <a:endParaRPr lang="en-IN"/>
        </a:p>
      </dgm:t>
    </dgm:pt>
    <dgm:pt modelId="{F4EF5232-2E79-4994-9213-2D92271A9DC7}" type="parTrans" cxnId="{851946FA-E55A-45E7-A7DE-65EB92887B86}">
      <dgm:prSet/>
      <dgm:spPr/>
      <dgm:t>
        <a:bodyPr/>
        <a:lstStyle/>
        <a:p>
          <a:endParaRPr lang="en-IN"/>
        </a:p>
      </dgm:t>
    </dgm:pt>
    <dgm:pt modelId="{56A95BCF-36FC-47D6-93F5-7843794E6286}" type="pres">
      <dgm:prSet presAssocID="{BDD73CA1-FB32-4AB3-AB9C-5DAF3546E4D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4E637B5-9B2A-435B-85A9-2759F9EC046C}" type="pres">
      <dgm:prSet presAssocID="{90E4611C-4546-49A0-A244-E8F685463186}" presName="centerShape" presStyleLbl="node0" presStyleIdx="0" presStyleCnt="1"/>
      <dgm:spPr/>
    </dgm:pt>
    <dgm:pt modelId="{77B8DA28-84A0-4163-84B6-2220282D6177}" type="pres">
      <dgm:prSet presAssocID="{B7894542-0ADB-4C83-9E47-3A64D70AB8F9}" presName="node" presStyleLbl="node1" presStyleIdx="0" presStyleCnt="5">
        <dgm:presLayoutVars>
          <dgm:bulletEnabled val="1"/>
        </dgm:presLayoutVars>
      </dgm:prSet>
      <dgm:spPr/>
    </dgm:pt>
    <dgm:pt modelId="{EEAA339F-A37B-49BA-AABC-FD706217BD8C}" type="pres">
      <dgm:prSet presAssocID="{B7894542-0ADB-4C83-9E47-3A64D70AB8F9}" presName="dummy" presStyleCnt="0"/>
      <dgm:spPr/>
    </dgm:pt>
    <dgm:pt modelId="{71B94AD2-466D-46AE-A8D2-FF624A1CA736}" type="pres">
      <dgm:prSet presAssocID="{7E96AAA9-2806-4303-A260-33C2E5DD7930}" presName="sibTrans" presStyleLbl="sibTrans2D1" presStyleIdx="0" presStyleCnt="5"/>
      <dgm:spPr/>
    </dgm:pt>
    <dgm:pt modelId="{A4F4BA6D-2871-4198-AF66-C4CBE23B4EDD}" type="pres">
      <dgm:prSet presAssocID="{AE0BD3EC-06BC-4D21-9454-CCFACE372B20}" presName="node" presStyleLbl="node1" presStyleIdx="1" presStyleCnt="5">
        <dgm:presLayoutVars>
          <dgm:bulletEnabled val="1"/>
        </dgm:presLayoutVars>
      </dgm:prSet>
      <dgm:spPr/>
    </dgm:pt>
    <dgm:pt modelId="{E4B700B0-9AAA-4FB5-9EA7-81F70D2D65F0}" type="pres">
      <dgm:prSet presAssocID="{AE0BD3EC-06BC-4D21-9454-CCFACE372B20}" presName="dummy" presStyleCnt="0"/>
      <dgm:spPr/>
    </dgm:pt>
    <dgm:pt modelId="{8BA7D838-B3CF-40D4-9514-D6196864D0F0}" type="pres">
      <dgm:prSet presAssocID="{0E1A2D2B-AB3F-4287-B118-CBACDBC1F358}" presName="sibTrans" presStyleLbl="sibTrans2D1" presStyleIdx="1" presStyleCnt="5"/>
      <dgm:spPr/>
    </dgm:pt>
    <dgm:pt modelId="{DEB822F6-A637-427C-B070-1FB9C7E2C3C6}" type="pres">
      <dgm:prSet presAssocID="{18F44C49-22B8-4444-B8B9-23054E70A61A}" presName="node" presStyleLbl="node1" presStyleIdx="2" presStyleCnt="5">
        <dgm:presLayoutVars>
          <dgm:bulletEnabled val="1"/>
        </dgm:presLayoutVars>
      </dgm:prSet>
      <dgm:spPr/>
    </dgm:pt>
    <dgm:pt modelId="{3B68E08E-6427-4782-B3F1-46B53D54D432}" type="pres">
      <dgm:prSet presAssocID="{18F44C49-22B8-4444-B8B9-23054E70A61A}" presName="dummy" presStyleCnt="0"/>
      <dgm:spPr/>
    </dgm:pt>
    <dgm:pt modelId="{150CE5F6-B2B9-4E62-9949-313B672E2115}" type="pres">
      <dgm:prSet presAssocID="{EADCD0E4-9320-4820-B6DF-18D474F65AF2}" presName="sibTrans" presStyleLbl="sibTrans2D1" presStyleIdx="2" presStyleCnt="5"/>
      <dgm:spPr/>
    </dgm:pt>
    <dgm:pt modelId="{D2B529D0-EF45-4126-A02A-F24EB3F48198}" type="pres">
      <dgm:prSet presAssocID="{0F34DE25-EBFF-4419-B60A-B0932BE5118D}" presName="node" presStyleLbl="node1" presStyleIdx="3" presStyleCnt="5">
        <dgm:presLayoutVars>
          <dgm:bulletEnabled val="1"/>
        </dgm:presLayoutVars>
      </dgm:prSet>
      <dgm:spPr/>
    </dgm:pt>
    <dgm:pt modelId="{FA81D8C9-8FAA-46DA-AAD7-81B9C4333A10}" type="pres">
      <dgm:prSet presAssocID="{0F34DE25-EBFF-4419-B60A-B0932BE5118D}" presName="dummy" presStyleCnt="0"/>
      <dgm:spPr/>
    </dgm:pt>
    <dgm:pt modelId="{8A19B526-7165-4CBA-826F-DE3728DD5802}" type="pres">
      <dgm:prSet presAssocID="{A26A5C1B-63F7-488A-902B-33958E7A4B6B}" presName="sibTrans" presStyleLbl="sibTrans2D1" presStyleIdx="3" presStyleCnt="5"/>
      <dgm:spPr/>
    </dgm:pt>
    <dgm:pt modelId="{78BA8753-CD51-4179-9DF9-0DE012BA2ECF}" type="pres">
      <dgm:prSet presAssocID="{8A99B11A-05A0-4C02-A27E-4ACE8A7FF013}" presName="node" presStyleLbl="node1" presStyleIdx="4" presStyleCnt="5">
        <dgm:presLayoutVars>
          <dgm:bulletEnabled val="1"/>
        </dgm:presLayoutVars>
      </dgm:prSet>
      <dgm:spPr/>
    </dgm:pt>
    <dgm:pt modelId="{1C79DB08-22EA-4007-8844-EDD9ED07DFD5}" type="pres">
      <dgm:prSet presAssocID="{8A99B11A-05A0-4C02-A27E-4ACE8A7FF013}" presName="dummy" presStyleCnt="0"/>
      <dgm:spPr/>
    </dgm:pt>
    <dgm:pt modelId="{70A6461E-62EA-4765-BC69-257018971180}" type="pres">
      <dgm:prSet presAssocID="{6D55CBEB-5192-4398-848D-69E33FF132FB}" presName="sibTrans" presStyleLbl="sibTrans2D1" presStyleIdx="4" presStyleCnt="5"/>
      <dgm:spPr/>
    </dgm:pt>
  </dgm:ptLst>
  <dgm:cxnLst>
    <dgm:cxn modelId="{95B1BC0F-0DA5-4B64-93AE-97BA0671A145}" type="presOf" srcId="{7E96AAA9-2806-4303-A260-33C2E5DD7930}" destId="{71B94AD2-466D-46AE-A8D2-FF624A1CA736}" srcOrd="0" destOrd="0" presId="urn:microsoft.com/office/officeart/2005/8/layout/radial6"/>
    <dgm:cxn modelId="{3431AE1E-22FA-4DBD-8677-C27065D67AD2}" type="presOf" srcId="{EADCD0E4-9320-4820-B6DF-18D474F65AF2}" destId="{150CE5F6-B2B9-4E62-9949-313B672E2115}" srcOrd="0" destOrd="0" presId="urn:microsoft.com/office/officeart/2005/8/layout/radial6"/>
    <dgm:cxn modelId="{CC4DFD1E-7696-42DE-B3FB-61B9AE4EEA3F}" type="presOf" srcId="{BDD73CA1-FB32-4AB3-AB9C-5DAF3546E4D1}" destId="{56A95BCF-36FC-47D6-93F5-7843794E6286}" srcOrd="0" destOrd="0" presId="urn:microsoft.com/office/officeart/2005/8/layout/radial6"/>
    <dgm:cxn modelId="{4F8CDF2E-9DF6-421C-AE67-50FE65AA015F}" type="presOf" srcId="{AE0BD3EC-06BC-4D21-9454-CCFACE372B20}" destId="{A4F4BA6D-2871-4198-AF66-C4CBE23B4EDD}" srcOrd="0" destOrd="0" presId="urn:microsoft.com/office/officeart/2005/8/layout/radial6"/>
    <dgm:cxn modelId="{9F93AB30-3CE3-4C65-9FE7-4061BFD53AEB}" srcId="{90E4611C-4546-49A0-A244-E8F685463186}" destId="{B7894542-0ADB-4C83-9E47-3A64D70AB8F9}" srcOrd="0" destOrd="0" parTransId="{AA4B7F12-1366-4F7C-9087-B0486C602AD6}" sibTransId="{7E96AAA9-2806-4303-A260-33C2E5DD7930}"/>
    <dgm:cxn modelId="{AA6AC13F-8031-4F9C-829A-2C11F615A0BC}" type="presOf" srcId="{90E4611C-4546-49A0-A244-E8F685463186}" destId="{A4E637B5-9B2A-435B-85A9-2759F9EC046C}" srcOrd="0" destOrd="0" presId="urn:microsoft.com/office/officeart/2005/8/layout/radial6"/>
    <dgm:cxn modelId="{E8500862-6BF8-411D-9E1C-2B806A0A1D89}" srcId="{90E4611C-4546-49A0-A244-E8F685463186}" destId="{0F34DE25-EBFF-4419-B60A-B0932BE5118D}" srcOrd="3" destOrd="0" parTransId="{62905DA1-39DD-4B97-81E0-6B417069AFB4}" sibTransId="{A26A5C1B-63F7-488A-902B-33958E7A4B6B}"/>
    <dgm:cxn modelId="{079E0E87-4B63-4829-87D9-F1F15B9A4880}" srcId="{90E4611C-4546-49A0-A244-E8F685463186}" destId="{18F44C49-22B8-4444-B8B9-23054E70A61A}" srcOrd="2" destOrd="0" parTransId="{D655B41E-EF3A-4B52-AFAE-DC06ACD00620}" sibTransId="{EADCD0E4-9320-4820-B6DF-18D474F65AF2}"/>
    <dgm:cxn modelId="{BC7B3F87-4F49-4B0A-9381-EDF34D0A03F1}" type="presOf" srcId="{18F44C49-22B8-4444-B8B9-23054E70A61A}" destId="{DEB822F6-A637-427C-B070-1FB9C7E2C3C6}" srcOrd="0" destOrd="0" presId="urn:microsoft.com/office/officeart/2005/8/layout/radial6"/>
    <dgm:cxn modelId="{0F57E487-7BE5-45DD-9245-A88DC5640EF2}" type="presOf" srcId="{0F34DE25-EBFF-4419-B60A-B0932BE5118D}" destId="{D2B529D0-EF45-4126-A02A-F24EB3F48198}" srcOrd="0" destOrd="0" presId="urn:microsoft.com/office/officeart/2005/8/layout/radial6"/>
    <dgm:cxn modelId="{ADF5D298-330E-477C-8BD1-9B0C3B118A78}" srcId="{90E4611C-4546-49A0-A244-E8F685463186}" destId="{AE0BD3EC-06BC-4D21-9454-CCFACE372B20}" srcOrd="1" destOrd="0" parTransId="{3B0F0447-C6A6-4257-B820-9A4176188589}" sibTransId="{0E1A2D2B-AB3F-4287-B118-CBACDBC1F358}"/>
    <dgm:cxn modelId="{EDCB10A2-96E5-4D49-A7E5-CDBA6344D12B}" srcId="{BDD73CA1-FB32-4AB3-AB9C-5DAF3546E4D1}" destId="{90E4611C-4546-49A0-A244-E8F685463186}" srcOrd="0" destOrd="0" parTransId="{06CDC18C-8506-4F9E-95E7-48D70C2F0FD2}" sibTransId="{AFC47899-83AE-4B44-932D-8DF56B93D8A3}"/>
    <dgm:cxn modelId="{508C2DAF-8F34-4F5E-A6C3-06DC597793C1}" type="presOf" srcId="{8A99B11A-05A0-4C02-A27E-4ACE8A7FF013}" destId="{78BA8753-CD51-4179-9DF9-0DE012BA2ECF}" srcOrd="0" destOrd="0" presId="urn:microsoft.com/office/officeart/2005/8/layout/radial6"/>
    <dgm:cxn modelId="{8620F3B3-F545-4C56-B834-C7AE7C78E3BC}" type="presOf" srcId="{A26A5C1B-63F7-488A-902B-33958E7A4B6B}" destId="{8A19B526-7165-4CBA-826F-DE3728DD5802}" srcOrd="0" destOrd="0" presId="urn:microsoft.com/office/officeart/2005/8/layout/radial6"/>
    <dgm:cxn modelId="{6625F9BF-1371-43AD-AA50-13D7BD8A811D}" type="presOf" srcId="{0E1A2D2B-AB3F-4287-B118-CBACDBC1F358}" destId="{8BA7D838-B3CF-40D4-9514-D6196864D0F0}" srcOrd="0" destOrd="0" presId="urn:microsoft.com/office/officeart/2005/8/layout/radial6"/>
    <dgm:cxn modelId="{120194CE-0264-4953-9C18-EA7EB3AE54C6}" type="presOf" srcId="{6D55CBEB-5192-4398-848D-69E33FF132FB}" destId="{70A6461E-62EA-4765-BC69-257018971180}" srcOrd="0" destOrd="0" presId="urn:microsoft.com/office/officeart/2005/8/layout/radial6"/>
    <dgm:cxn modelId="{851946FA-E55A-45E7-A7DE-65EB92887B86}" srcId="{90E4611C-4546-49A0-A244-E8F685463186}" destId="{8A99B11A-05A0-4C02-A27E-4ACE8A7FF013}" srcOrd="4" destOrd="0" parTransId="{F4EF5232-2E79-4994-9213-2D92271A9DC7}" sibTransId="{6D55CBEB-5192-4398-848D-69E33FF132FB}"/>
    <dgm:cxn modelId="{8106F9FC-BBF3-4C1C-89B4-F74FC5BBAE9E}" type="presOf" srcId="{B7894542-0ADB-4C83-9E47-3A64D70AB8F9}" destId="{77B8DA28-84A0-4163-84B6-2220282D6177}" srcOrd="0" destOrd="0" presId="urn:microsoft.com/office/officeart/2005/8/layout/radial6"/>
    <dgm:cxn modelId="{A0A601E0-472A-485B-8394-8E102463ADB1}" type="presParOf" srcId="{56A95BCF-36FC-47D6-93F5-7843794E6286}" destId="{A4E637B5-9B2A-435B-85A9-2759F9EC046C}" srcOrd="0" destOrd="0" presId="urn:microsoft.com/office/officeart/2005/8/layout/radial6"/>
    <dgm:cxn modelId="{32F3BE35-7B3A-4A84-B023-B5AA149CCA65}" type="presParOf" srcId="{56A95BCF-36FC-47D6-93F5-7843794E6286}" destId="{77B8DA28-84A0-4163-84B6-2220282D6177}" srcOrd="1" destOrd="0" presId="urn:microsoft.com/office/officeart/2005/8/layout/radial6"/>
    <dgm:cxn modelId="{3B93F508-0086-4877-9671-A4E03A8129A2}" type="presParOf" srcId="{56A95BCF-36FC-47D6-93F5-7843794E6286}" destId="{EEAA339F-A37B-49BA-AABC-FD706217BD8C}" srcOrd="2" destOrd="0" presId="urn:microsoft.com/office/officeart/2005/8/layout/radial6"/>
    <dgm:cxn modelId="{56660475-8A4D-4A78-88F8-13CE6BFBDC2F}" type="presParOf" srcId="{56A95BCF-36FC-47D6-93F5-7843794E6286}" destId="{71B94AD2-466D-46AE-A8D2-FF624A1CA736}" srcOrd="3" destOrd="0" presId="urn:microsoft.com/office/officeart/2005/8/layout/radial6"/>
    <dgm:cxn modelId="{EEE1FF22-BA76-40F9-B6CF-5D907DCD96B1}" type="presParOf" srcId="{56A95BCF-36FC-47D6-93F5-7843794E6286}" destId="{A4F4BA6D-2871-4198-AF66-C4CBE23B4EDD}" srcOrd="4" destOrd="0" presId="urn:microsoft.com/office/officeart/2005/8/layout/radial6"/>
    <dgm:cxn modelId="{772CE30F-23BD-4B06-8FAE-0484806A7FE1}" type="presParOf" srcId="{56A95BCF-36FC-47D6-93F5-7843794E6286}" destId="{E4B700B0-9AAA-4FB5-9EA7-81F70D2D65F0}" srcOrd="5" destOrd="0" presId="urn:microsoft.com/office/officeart/2005/8/layout/radial6"/>
    <dgm:cxn modelId="{4D57A75B-FFD6-4710-8C54-2E0FB5631140}" type="presParOf" srcId="{56A95BCF-36FC-47D6-93F5-7843794E6286}" destId="{8BA7D838-B3CF-40D4-9514-D6196864D0F0}" srcOrd="6" destOrd="0" presId="urn:microsoft.com/office/officeart/2005/8/layout/radial6"/>
    <dgm:cxn modelId="{9BC112DA-EB30-4634-929C-01CBB3C61031}" type="presParOf" srcId="{56A95BCF-36FC-47D6-93F5-7843794E6286}" destId="{DEB822F6-A637-427C-B070-1FB9C7E2C3C6}" srcOrd="7" destOrd="0" presId="urn:microsoft.com/office/officeart/2005/8/layout/radial6"/>
    <dgm:cxn modelId="{2CED4927-87FF-48F1-898D-DCAC37F0FE46}" type="presParOf" srcId="{56A95BCF-36FC-47D6-93F5-7843794E6286}" destId="{3B68E08E-6427-4782-B3F1-46B53D54D432}" srcOrd="8" destOrd="0" presId="urn:microsoft.com/office/officeart/2005/8/layout/radial6"/>
    <dgm:cxn modelId="{80A89EB2-CF9D-4CCD-B17B-5EEC1D1A3AF1}" type="presParOf" srcId="{56A95BCF-36FC-47D6-93F5-7843794E6286}" destId="{150CE5F6-B2B9-4E62-9949-313B672E2115}" srcOrd="9" destOrd="0" presId="urn:microsoft.com/office/officeart/2005/8/layout/radial6"/>
    <dgm:cxn modelId="{C840DD5B-465D-4F3F-8153-4F5F4455DF96}" type="presParOf" srcId="{56A95BCF-36FC-47D6-93F5-7843794E6286}" destId="{D2B529D0-EF45-4126-A02A-F24EB3F48198}" srcOrd="10" destOrd="0" presId="urn:microsoft.com/office/officeart/2005/8/layout/radial6"/>
    <dgm:cxn modelId="{C9E5589B-8128-4EC0-BDF1-FDF06CB2F375}" type="presParOf" srcId="{56A95BCF-36FC-47D6-93F5-7843794E6286}" destId="{FA81D8C9-8FAA-46DA-AAD7-81B9C4333A10}" srcOrd="11" destOrd="0" presId="urn:microsoft.com/office/officeart/2005/8/layout/radial6"/>
    <dgm:cxn modelId="{5885A55F-61FC-4D62-88FC-7771146228AA}" type="presParOf" srcId="{56A95BCF-36FC-47D6-93F5-7843794E6286}" destId="{8A19B526-7165-4CBA-826F-DE3728DD5802}" srcOrd="12" destOrd="0" presId="urn:microsoft.com/office/officeart/2005/8/layout/radial6"/>
    <dgm:cxn modelId="{AF6DDAFE-60C1-48C9-A517-864E709B9479}" type="presParOf" srcId="{56A95BCF-36FC-47D6-93F5-7843794E6286}" destId="{78BA8753-CD51-4179-9DF9-0DE012BA2ECF}" srcOrd="13" destOrd="0" presId="urn:microsoft.com/office/officeart/2005/8/layout/radial6"/>
    <dgm:cxn modelId="{A9BC263C-4110-4302-89A0-B0F2D0E1B010}" type="presParOf" srcId="{56A95BCF-36FC-47D6-93F5-7843794E6286}" destId="{1C79DB08-22EA-4007-8844-EDD9ED07DFD5}" srcOrd="14" destOrd="0" presId="urn:microsoft.com/office/officeart/2005/8/layout/radial6"/>
    <dgm:cxn modelId="{D217DA21-4456-4E1E-A6E7-0995A0BAA1DF}" type="presParOf" srcId="{56A95BCF-36FC-47D6-93F5-7843794E6286}" destId="{70A6461E-62EA-4765-BC69-257018971180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D73CA1-FB32-4AB3-AB9C-5DAF3546E4D1}" type="doc">
      <dgm:prSet loTypeId="urn:microsoft.com/office/officeart/2005/8/layout/radial6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90E4611C-4546-49A0-A244-E8F685463186}">
      <dgm:prSet phldrT="[Text]"/>
      <dgm:spPr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592" b="90986" l="3721" r="94651">
                        <a14:foregroundMark x1="30349" y1="9577" x2="50814" y2="7183"/>
                        <a14:foregroundMark x1="50814" y1="7183" x2="63140" y2="8028"/>
                        <a14:foregroundMark x1="63140" y1="8028" x2="58605" y2="13099"/>
                        <a14:foregroundMark x1="58605" y1="13099" x2="33721" y2="13239"/>
                        <a14:foregroundMark x1="33721" y1="13239" x2="31744" y2="8732"/>
                        <a14:foregroundMark x1="93236" y1="74557" x2="95233" y2="77183"/>
                        <a14:foregroundMark x1="91163" y1="71831" x2="92543" y2="73646"/>
                        <a14:foregroundMark x1="95233" y1="77183" x2="89535" y2="82394"/>
                        <a14:foregroundMark x1="89535" y1="82394" x2="87674" y2="74930"/>
                        <a14:foregroundMark x1="87674" y1="74930" x2="91279" y2="70563"/>
                        <a14:foregroundMark x1="9070" y1="63944" x2="3721" y2="70845"/>
                        <a14:foregroundMark x1="3721" y1="70845" x2="10349" y2="76479"/>
                        <a14:foregroundMark x1="10349" y1="76479" x2="11395" y2="76620"/>
                        <a14:foregroundMark x1="93602" y1="77338" x2="92674" y2="82958"/>
                        <a14:foregroundMark x1="93953" y1="75211" x2="93602" y2="77335"/>
                        <a14:foregroundMark x1="92674" y1="82958" x2="92674" y2="82958"/>
                        <a14:foregroundMark x1="64651" y1="91831" x2="20581" y2="90986"/>
                        <a14:foregroundMark x1="20581" y1="90986" x2="20000" y2="90563"/>
                        <a14:foregroundMark x1="3721" y1="70563" x2="4302" y2="68028"/>
                        <a14:foregroundMark x1="91977" y1="73944" x2="94651" y2="76338"/>
                        <a14:foregroundMark x1="92907" y1="74366" x2="92209" y2="74366"/>
                        <a14:foregroundMark x1="91279" y1="72535" x2="93605" y2="7464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r>
            <a:rPr lang="en-US" dirty="0"/>
            <a:t>DB</a:t>
          </a:r>
          <a:endParaRPr lang="en-IN" dirty="0"/>
        </a:p>
      </dgm:t>
    </dgm:pt>
    <dgm:pt modelId="{06CDC18C-8506-4F9E-95E7-48D70C2F0FD2}" type="parTrans" cxnId="{EDCB10A2-96E5-4D49-A7E5-CDBA6344D12B}">
      <dgm:prSet/>
      <dgm:spPr/>
      <dgm:t>
        <a:bodyPr/>
        <a:lstStyle/>
        <a:p>
          <a:endParaRPr lang="en-IN"/>
        </a:p>
      </dgm:t>
    </dgm:pt>
    <dgm:pt modelId="{AFC47899-83AE-4B44-932D-8DF56B93D8A3}" type="sibTrans" cxnId="{EDCB10A2-96E5-4D49-A7E5-CDBA6344D12B}">
      <dgm:prSet/>
      <dgm:spPr/>
      <dgm:t>
        <a:bodyPr/>
        <a:lstStyle/>
        <a:p>
          <a:endParaRPr lang="en-IN"/>
        </a:p>
      </dgm:t>
    </dgm:pt>
    <dgm:pt modelId="{F827698D-95CE-4F67-851F-BC1653664029}">
      <dgm:prSet phldrT="[Text]"/>
      <dgm:spPr/>
      <dgm:t>
        <a:bodyPr/>
        <a:lstStyle/>
        <a:p>
          <a:r>
            <a:rPr lang="en-US" dirty="0"/>
            <a:t>REQUEST LIST</a:t>
          </a:r>
          <a:endParaRPr lang="en-IN" dirty="0"/>
        </a:p>
      </dgm:t>
    </dgm:pt>
    <dgm:pt modelId="{FB64FB5E-0097-4C18-A69A-F2FAF648508C}" type="parTrans" cxnId="{96554D4F-D889-4CA9-97F3-2FBF83BF17C0}">
      <dgm:prSet/>
      <dgm:spPr/>
      <dgm:t>
        <a:bodyPr/>
        <a:lstStyle/>
        <a:p>
          <a:endParaRPr lang="en-IN"/>
        </a:p>
      </dgm:t>
    </dgm:pt>
    <dgm:pt modelId="{AECB7E62-97BD-4981-9861-C6F02DA52EBD}" type="sibTrans" cxnId="{96554D4F-D889-4CA9-97F3-2FBF83BF17C0}">
      <dgm:prSet/>
      <dgm:spPr/>
      <dgm:t>
        <a:bodyPr/>
        <a:lstStyle/>
        <a:p>
          <a:endParaRPr lang="en-IN"/>
        </a:p>
      </dgm:t>
    </dgm:pt>
    <dgm:pt modelId="{7A7EF082-0653-4CD3-A805-6FF571DD7E4D}">
      <dgm:prSet phldrT="[Text]"/>
      <dgm:spPr/>
      <dgm:t>
        <a:bodyPr/>
        <a:lstStyle/>
        <a:p>
          <a:r>
            <a:rPr lang="en-US" dirty="0"/>
            <a:t>FACULTY</a:t>
          </a:r>
          <a:endParaRPr lang="en-IN" dirty="0"/>
        </a:p>
      </dgm:t>
    </dgm:pt>
    <dgm:pt modelId="{965BE23C-59BE-487E-90D1-241179EF2259}" type="parTrans" cxnId="{B74CA18E-64F0-42AF-ADC3-D984B10D0B42}">
      <dgm:prSet/>
      <dgm:spPr/>
      <dgm:t>
        <a:bodyPr/>
        <a:lstStyle/>
        <a:p>
          <a:endParaRPr lang="en-IN"/>
        </a:p>
      </dgm:t>
    </dgm:pt>
    <dgm:pt modelId="{553E2F94-2BDD-4EE9-8276-16633BC55AC0}" type="sibTrans" cxnId="{B74CA18E-64F0-42AF-ADC3-D984B10D0B42}">
      <dgm:prSet/>
      <dgm:spPr/>
      <dgm:t>
        <a:bodyPr/>
        <a:lstStyle/>
        <a:p>
          <a:endParaRPr lang="en-IN"/>
        </a:p>
      </dgm:t>
    </dgm:pt>
    <dgm:pt modelId="{CB567FC7-22E4-497C-8D36-7270084F28C0}">
      <dgm:prSet phldrT="[Text]"/>
      <dgm:spPr/>
      <dgm:t>
        <a:bodyPr/>
        <a:lstStyle/>
        <a:p>
          <a:r>
            <a:rPr lang="en-US" dirty="0"/>
            <a:t>STUDENTS</a:t>
          </a:r>
          <a:endParaRPr lang="en-IN" dirty="0"/>
        </a:p>
      </dgm:t>
    </dgm:pt>
    <dgm:pt modelId="{460E580A-1484-4E02-A028-5F42C7E499C3}" type="parTrans" cxnId="{C4827611-FF15-4F57-8253-C6E9D86C7F1B}">
      <dgm:prSet/>
      <dgm:spPr/>
      <dgm:t>
        <a:bodyPr/>
        <a:lstStyle/>
        <a:p>
          <a:endParaRPr lang="en-IN"/>
        </a:p>
      </dgm:t>
    </dgm:pt>
    <dgm:pt modelId="{0568B8BD-9A2F-4416-A3D2-E1C7202E1A67}" type="sibTrans" cxnId="{C4827611-FF15-4F57-8253-C6E9D86C7F1B}">
      <dgm:prSet/>
      <dgm:spPr/>
      <dgm:t>
        <a:bodyPr/>
        <a:lstStyle/>
        <a:p>
          <a:endParaRPr lang="en-IN"/>
        </a:p>
      </dgm:t>
    </dgm:pt>
    <dgm:pt modelId="{A0CDF480-3AEE-4708-A3D8-B2E8CCE1A404}">
      <dgm:prSet phldrT="[Text]"/>
      <dgm:spPr/>
      <dgm:t>
        <a:bodyPr/>
        <a:lstStyle/>
        <a:p>
          <a:r>
            <a:rPr lang="en-US" dirty="0"/>
            <a:t>BORROW BOOKS</a:t>
          </a:r>
          <a:endParaRPr lang="en-IN" dirty="0"/>
        </a:p>
      </dgm:t>
    </dgm:pt>
    <dgm:pt modelId="{116C2F0A-A817-4F22-8312-93E4E65B8C55}" type="parTrans" cxnId="{523D7788-372E-41A2-89CD-FEB70A209AD3}">
      <dgm:prSet/>
      <dgm:spPr/>
      <dgm:t>
        <a:bodyPr/>
        <a:lstStyle/>
        <a:p>
          <a:endParaRPr lang="en-IN"/>
        </a:p>
      </dgm:t>
    </dgm:pt>
    <dgm:pt modelId="{757F3CBC-43E5-46A8-A9F3-E485B63901A6}" type="sibTrans" cxnId="{523D7788-372E-41A2-89CD-FEB70A209AD3}">
      <dgm:prSet/>
      <dgm:spPr/>
      <dgm:t>
        <a:bodyPr/>
        <a:lstStyle/>
        <a:p>
          <a:endParaRPr lang="en-IN"/>
        </a:p>
      </dgm:t>
    </dgm:pt>
    <dgm:pt modelId="{3526F6E0-9E07-4466-A15B-3EB99C60D622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MASTER BOOKS</a:t>
          </a:r>
          <a:endParaRPr lang="en-IN" dirty="0"/>
        </a:p>
      </dgm:t>
    </dgm:pt>
    <dgm:pt modelId="{23C73EA8-A727-4408-AD9E-70A897E38462}" type="parTrans" cxnId="{1387B1FE-548C-483B-A447-7B03002705B4}">
      <dgm:prSet/>
      <dgm:spPr/>
      <dgm:t>
        <a:bodyPr/>
        <a:lstStyle/>
        <a:p>
          <a:endParaRPr lang="en-IN"/>
        </a:p>
      </dgm:t>
    </dgm:pt>
    <dgm:pt modelId="{22C0E3FA-A493-45BA-AC72-5FFC75E3050E}" type="sibTrans" cxnId="{1387B1FE-548C-483B-A447-7B03002705B4}">
      <dgm:prSet/>
      <dgm:spPr/>
      <dgm:t>
        <a:bodyPr/>
        <a:lstStyle/>
        <a:p>
          <a:endParaRPr lang="en-IN"/>
        </a:p>
      </dgm:t>
    </dgm:pt>
    <dgm:pt modelId="{56A95BCF-36FC-47D6-93F5-7843794E6286}" type="pres">
      <dgm:prSet presAssocID="{BDD73CA1-FB32-4AB3-AB9C-5DAF3546E4D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4E637B5-9B2A-435B-85A9-2759F9EC046C}" type="pres">
      <dgm:prSet presAssocID="{90E4611C-4546-49A0-A244-E8F685463186}" presName="centerShape" presStyleLbl="node0" presStyleIdx="0" presStyleCnt="1"/>
      <dgm:spPr/>
    </dgm:pt>
    <dgm:pt modelId="{F2876334-72A9-4132-841A-749A2AC8B1BD}" type="pres">
      <dgm:prSet presAssocID="{F827698D-95CE-4F67-851F-BC1653664029}" presName="node" presStyleLbl="node1" presStyleIdx="0" presStyleCnt="5">
        <dgm:presLayoutVars>
          <dgm:bulletEnabled val="1"/>
        </dgm:presLayoutVars>
      </dgm:prSet>
      <dgm:spPr/>
    </dgm:pt>
    <dgm:pt modelId="{A93618FC-F2AB-4AE9-82C5-ACE4EB88F1BA}" type="pres">
      <dgm:prSet presAssocID="{F827698D-95CE-4F67-851F-BC1653664029}" presName="dummy" presStyleCnt="0"/>
      <dgm:spPr/>
    </dgm:pt>
    <dgm:pt modelId="{81BECCFB-BD93-4427-BA2C-2B986F4A2449}" type="pres">
      <dgm:prSet presAssocID="{AECB7E62-97BD-4981-9861-C6F02DA52EBD}" presName="sibTrans" presStyleLbl="sibTrans2D1" presStyleIdx="0" presStyleCnt="5"/>
      <dgm:spPr/>
    </dgm:pt>
    <dgm:pt modelId="{36A518A2-3BDB-4214-BCAA-FE6536B40FFD}" type="pres">
      <dgm:prSet presAssocID="{7A7EF082-0653-4CD3-A805-6FF571DD7E4D}" presName="node" presStyleLbl="node1" presStyleIdx="1" presStyleCnt="5">
        <dgm:presLayoutVars>
          <dgm:bulletEnabled val="1"/>
        </dgm:presLayoutVars>
      </dgm:prSet>
      <dgm:spPr/>
    </dgm:pt>
    <dgm:pt modelId="{9E2112BE-4403-4AA5-BFB6-D6578A28C030}" type="pres">
      <dgm:prSet presAssocID="{7A7EF082-0653-4CD3-A805-6FF571DD7E4D}" presName="dummy" presStyleCnt="0"/>
      <dgm:spPr/>
    </dgm:pt>
    <dgm:pt modelId="{0EB7765B-44F1-45F8-8F24-0687123FCD5B}" type="pres">
      <dgm:prSet presAssocID="{553E2F94-2BDD-4EE9-8276-16633BC55AC0}" presName="sibTrans" presStyleLbl="sibTrans2D1" presStyleIdx="1" presStyleCnt="5"/>
      <dgm:spPr/>
    </dgm:pt>
    <dgm:pt modelId="{340D7089-1028-4CE8-AA27-B1451B4776CB}" type="pres">
      <dgm:prSet presAssocID="{CB567FC7-22E4-497C-8D36-7270084F28C0}" presName="node" presStyleLbl="node1" presStyleIdx="2" presStyleCnt="5">
        <dgm:presLayoutVars>
          <dgm:bulletEnabled val="1"/>
        </dgm:presLayoutVars>
      </dgm:prSet>
      <dgm:spPr/>
    </dgm:pt>
    <dgm:pt modelId="{D8B1208A-B087-4484-81D6-BE084283EA89}" type="pres">
      <dgm:prSet presAssocID="{CB567FC7-22E4-497C-8D36-7270084F28C0}" presName="dummy" presStyleCnt="0"/>
      <dgm:spPr/>
    </dgm:pt>
    <dgm:pt modelId="{9C85539D-5CC6-438D-BB17-DD2BE86E642D}" type="pres">
      <dgm:prSet presAssocID="{0568B8BD-9A2F-4416-A3D2-E1C7202E1A67}" presName="sibTrans" presStyleLbl="sibTrans2D1" presStyleIdx="2" presStyleCnt="5"/>
      <dgm:spPr/>
    </dgm:pt>
    <dgm:pt modelId="{B36C17C9-5B7B-453A-8AB3-68655EFF0AEC}" type="pres">
      <dgm:prSet presAssocID="{A0CDF480-3AEE-4708-A3D8-B2E8CCE1A404}" presName="node" presStyleLbl="node1" presStyleIdx="3" presStyleCnt="5">
        <dgm:presLayoutVars>
          <dgm:bulletEnabled val="1"/>
        </dgm:presLayoutVars>
      </dgm:prSet>
      <dgm:spPr/>
    </dgm:pt>
    <dgm:pt modelId="{A3785C4D-0AC6-484C-A334-DF176F88B1FD}" type="pres">
      <dgm:prSet presAssocID="{A0CDF480-3AEE-4708-A3D8-B2E8CCE1A404}" presName="dummy" presStyleCnt="0"/>
      <dgm:spPr/>
    </dgm:pt>
    <dgm:pt modelId="{0466E1A7-7F98-41A4-9ED7-43AF60ACA2BB}" type="pres">
      <dgm:prSet presAssocID="{757F3CBC-43E5-46A8-A9F3-E485B63901A6}" presName="sibTrans" presStyleLbl="sibTrans2D1" presStyleIdx="3" presStyleCnt="5"/>
      <dgm:spPr/>
    </dgm:pt>
    <dgm:pt modelId="{2F0F7D9C-90D0-4918-AF39-B1646008A478}" type="pres">
      <dgm:prSet presAssocID="{3526F6E0-9E07-4466-A15B-3EB99C60D622}" presName="node" presStyleLbl="node1" presStyleIdx="4" presStyleCnt="5" custScaleX="125712" custScaleY="129861">
        <dgm:presLayoutVars>
          <dgm:bulletEnabled val="1"/>
        </dgm:presLayoutVars>
      </dgm:prSet>
      <dgm:spPr/>
    </dgm:pt>
    <dgm:pt modelId="{49675028-1389-4FEB-B816-7AF22BF708F2}" type="pres">
      <dgm:prSet presAssocID="{3526F6E0-9E07-4466-A15B-3EB99C60D622}" presName="dummy" presStyleCnt="0"/>
      <dgm:spPr/>
    </dgm:pt>
    <dgm:pt modelId="{DF13C1C8-F304-4A3E-A472-4E85EA475E24}" type="pres">
      <dgm:prSet presAssocID="{22C0E3FA-A493-45BA-AC72-5FFC75E3050E}" presName="sibTrans" presStyleLbl="sibTrans2D1" presStyleIdx="4" presStyleCnt="5"/>
      <dgm:spPr/>
    </dgm:pt>
  </dgm:ptLst>
  <dgm:cxnLst>
    <dgm:cxn modelId="{C4827611-FF15-4F57-8253-C6E9D86C7F1B}" srcId="{90E4611C-4546-49A0-A244-E8F685463186}" destId="{CB567FC7-22E4-497C-8D36-7270084F28C0}" srcOrd="2" destOrd="0" parTransId="{460E580A-1484-4E02-A028-5F42C7E499C3}" sibTransId="{0568B8BD-9A2F-4416-A3D2-E1C7202E1A67}"/>
    <dgm:cxn modelId="{01628A1B-E642-4FE5-9B0A-F00320CE1CDB}" type="presOf" srcId="{553E2F94-2BDD-4EE9-8276-16633BC55AC0}" destId="{0EB7765B-44F1-45F8-8F24-0687123FCD5B}" srcOrd="0" destOrd="0" presId="urn:microsoft.com/office/officeart/2005/8/layout/radial6"/>
    <dgm:cxn modelId="{CC4DFD1E-7696-42DE-B3FB-61B9AE4EEA3F}" type="presOf" srcId="{BDD73CA1-FB32-4AB3-AB9C-5DAF3546E4D1}" destId="{56A95BCF-36FC-47D6-93F5-7843794E6286}" srcOrd="0" destOrd="0" presId="urn:microsoft.com/office/officeart/2005/8/layout/radial6"/>
    <dgm:cxn modelId="{3819602E-D678-48A6-9633-B251639D361A}" type="presOf" srcId="{90E4611C-4546-49A0-A244-E8F685463186}" destId="{A4E637B5-9B2A-435B-85A9-2759F9EC046C}" srcOrd="0" destOrd="0" presId="urn:microsoft.com/office/officeart/2005/8/layout/radial6"/>
    <dgm:cxn modelId="{49FB575E-F1A4-40AC-B49A-FCB7F9B21DE4}" type="presOf" srcId="{0568B8BD-9A2F-4416-A3D2-E1C7202E1A67}" destId="{9C85539D-5CC6-438D-BB17-DD2BE86E642D}" srcOrd="0" destOrd="0" presId="urn:microsoft.com/office/officeart/2005/8/layout/radial6"/>
    <dgm:cxn modelId="{BD5DB14C-8F40-4375-81B6-6909064A69D7}" type="presOf" srcId="{22C0E3FA-A493-45BA-AC72-5FFC75E3050E}" destId="{DF13C1C8-F304-4A3E-A472-4E85EA475E24}" srcOrd="0" destOrd="0" presId="urn:microsoft.com/office/officeart/2005/8/layout/radial6"/>
    <dgm:cxn modelId="{96554D4F-D889-4CA9-97F3-2FBF83BF17C0}" srcId="{90E4611C-4546-49A0-A244-E8F685463186}" destId="{F827698D-95CE-4F67-851F-BC1653664029}" srcOrd="0" destOrd="0" parTransId="{FB64FB5E-0097-4C18-A69A-F2FAF648508C}" sibTransId="{AECB7E62-97BD-4981-9861-C6F02DA52EBD}"/>
    <dgm:cxn modelId="{A11E7D77-666C-4876-B7D9-E09585081FF6}" type="presOf" srcId="{757F3CBC-43E5-46A8-A9F3-E485B63901A6}" destId="{0466E1A7-7F98-41A4-9ED7-43AF60ACA2BB}" srcOrd="0" destOrd="0" presId="urn:microsoft.com/office/officeart/2005/8/layout/radial6"/>
    <dgm:cxn modelId="{6F4DCE7A-0CCD-4996-84C6-A6CE3A3D596F}" type="presOf" srcId="{CB567FC7-22E4-497C-8D36-7270084F28C0}" destId="{340D7089-1028-4CE8-AA27-B1451B4776CB}" srcOrd="0" destOrd="0" presId="urn:microsoft.com/office/officeart/2005/8/layout/radial6"/>
    <dgm:cxn modelId="{7119D582-7FA3-40A8-B778-B7422FA4A72C}" type="presOf" srcId="{AECB7E62-97BD-4981-9861-C6F02DA52EBD}" destId="{81BECCFB-BD93-4427-BA2C-2B986F4A2449}" srcOrd="0" destOrd="0" presId="urn:microsoft.com/office/officeart/2005/8/layout/radial6"/>
    <dgm:cxn modelId="{523D7788-372E-41A2-89CD-FEB70A209AD3}" srcId="{90E4611C-4546-49A0-A244-E8F685463186}" destId="{A0CDF480-3AEE-4708-A3D8-B2E8CCE1A404}" srcOrd="3" destOrd="0" parTransId="{116C2F0A-A817-4F22-8312-93E4E65B8C55}" sibTransId="{757F3CBC-43E5-46A8-A9F3-E485B63901A6}"/>
    <dgm:cxn modelId="{B74CA18E-64F0-42AF-ADC3-D984B10D0B42}" srcId="{90E4611C-4546-49A0-A244-E8F685463186}" destId="{7A7EF082-0653-4CD3-A805-6FF571DD7E4D}" srcOrd="1" destOrd="0" parTransId="{965BE23C-59BE-487E-90D1-241179EF2259}" sibTransId="{553E2F94-2BDD-4EE9-8276-16633BC55AC0}"/>
    <dgm:cxn modelId="{EDCB10A2-96E5-4D49-A7E5-CDBA6344D12B}" srcId="{BDD73CA1-FB32-4AB3-AB9C-5DAF3546E4D1}" destId="{90E4611C-4546-49A0-A244-E8F685463186}" srcOrd="0" destOrd="0" parTransId="{06CDC18C-8506-4F9E-95E7-48D70C2F0FD2}" sibTransId="{AFC47899-83AE-4B44-932D-8DF56B93D8A3}"/>
    <dgm:cxn modelId="{3A01F7B0-0B93-4FA7-8537-4FA99B841B64}" type="presOf" srcId="{F827698D-95CE-4F67-851F-BC1653664029}" destId="{F2876334-72A9-4132-841A-749A2AC8B1BD}" srcOrd="0" destOrd="0" presId="urn:microsoft.com/office/officeart/2005/8/layout/radial6"/>
    <dgm:cxn modelId="{F73069CE-045F-4531-98BA-E64066F637C5}" type="presOf" srcId="{A0CDF480-3AEE-4708-A3D8-B2E8CCE1A404}" destId="{B36C17C9-5B7B-453A-8AB3-68655EFF0AEC}" srcOrd="0" destOrd="0" presId="urn:microsoft.com/office/officeart/2005/8/layout/radial6"/>
    <dgm:cxn modelId="{6A8D27DF-D9B7-4DC7-9334-1D8844877E75}" type="presOf" srcId="{7A7EF082-0653-4CD3-A805-6FF571DD7E4D}" destId="{36A518A2-3BDB-4214-BCAA-FE6536B40FFD}" srcOrd="0" destOrd="0" presId="urn:microsoft.com/office/officeart/2005/8/layout/radial6"/>
    <dgm:cxn modelId="{773F6BF1-5B27-4E4B-AEDB-A7748857BFDF}" type="presOf" srcId="{3526F6E0-9E07-4466-A15B-3EB99C60D622}" destId="{2F0F7D9C-90D0-4918-AF39-B1646008A478}" srcOrd="0" destOrd="0" presId="urn:microsoft.com/office/officeart/2005/8/layout/radial6"/>
    <dgm:cxn modelId="{1387B1FE-548C-483B-A447-7B03002705B4}" srcId="{90E4611C-4546-49A0-A244-E8F685463186}" destId="{3526F6E0-9E07-4466-A15B-3EB99C60D622}" srcOrd="4" destOrd="0" parTransId="{23C73EA8-A727-4408-AD9E-70A897E38462}" sibTransId="{22C0E3FA-A493-45BA-AC72-5FFC75E3050E}"/>
    <dgm:cxn modelId="{F3B28A18-B148-4526-BA1B-C0A17EC07B1C}" type="presParOf" srcId="{56A95BCF-36FC-47D6-93F5-7843794E6286}" destId="{A4E637B5-9B2A-435B-85A9-2759F9EC046C}" srcOrd="0" destOrd="0" presId="urn:microsoft.com/office/officeart/2005/8/layout/radial6"/>
    <dgm:cxn modelId="{FDAE5AD3-24CE-49A3-91F8-28429A978C65}" type="presParOf" srcId="{56A95BCF-36FC-47D6-93F5-7843794E6286}" destId="{F2876334-72A9-4132-841A-749A2AC8B1BD}" srcOrd="1" destOrd="0" presId="urn:microsoft.com/office/officeart/2005/8/layout/radial6"/>
    <dgm:cxn modelId="{1ACF341F-AB0D-4E16-862B-BC78D6C94CEC}" type="presParOf" srcId="{56A95BCF-36FC-47D6-93F5-7843794E6286}" destId="{A93618FC-F2AB-4AE9-82C5-ACE4EB88F1BA}" srcOrd="2" destOrd="0" presId="urn:microsoft.com/office/officeart/2005/8/layout/radial6"/>
    <dgm:cxn modelId="{882CAA17-061D-4533-A0BD-4B06DA9AE78B}" type="presParOf" srcId="{56A95BCF-36FC-47D6-93F5-7843794E6286}" destId="{81BECCFB-BD93-4427-BA2C-2B986F4A2449}" srcOrd="3" destOrd="0" presId="urn:microsoft.com/office/officeart/2005/8/layout/radial6"/>
    <dgm:cxn modelId="{A8734BAF-1DA8-4529-A5E6-61D3257D25B4}" type="presParOf" srcId="{56A95BCF-36FC-47D6-93F5-7843794E6286}" destId="{36A518A2-3BDB-4214-BCAA-FE6536B40FFD}" srcOrd="4" destOrd="0" presId="urn:microsoft.com/office/officeart/2005/8/layout/radial6"/>
    <dgm:cxn modelId="{EC1D158F-7AA4-4A72-A438-6844B20FA096}" type="presParOf" srcId="{56A95BCF-36FC-47D6-93F5-7843794E6286}" destId="{9E2112BE-4403-4AA5-BFB6-D6578A28C030}" srcOrd="5" destOrd="0" presId="urn:microsoft.com/office/officeart/2005/8/layout/radial6"/>
    <dgm:cxn modelId="{BBDAEE72-2779-4997-9605-4ECDD9C84747}" type="presParOf" srcId="{56A95BCF-36FC-47D6-93F5-7843794E6286}" destId="{0EB7765B-44F1-45F8-8F24-0687123FCD5B}" srcOrd="6" destOrd="0" presId="urn:microsoft.com/office/officeart/2005/8/layout/radial6"/>
    <dgm:cxn modelId="{7C5710D5-3997-4FA7-B12A-08EBAA225D77}" type="presParOf" srcId="{56A95BCF-36FC-47D6-93F5-7843794E6286}" destId="{340D7089-1028-4CE8-AA27-B1451B4776CB}" srcOrd="7" destOrd="0" presId="urn:microsoft.com/office/officeart/2005/8/layout/radial6"/>
    <dgm:cxn modelId="{3F2A43D6-4686-4397-A0FD-1F99C3F5B720}" type="presParOf" srcId="{56A95BCF-36FC-47D6-93F5-7843794E6286}" destId="{D8B1208A-B087-4484-81D6-BE084283EA89}" srcOrd="8" destOrd="0" presId="urn:microsoft.com/office/officeart/2005/8/layout/radial6"/>
    <dgm:cxn modelId="{07D2B444-36A0-4794-A58A-FFC9C89B2E76}" type="presParOf" srcId="{56A95BCF-36FC-47D6-93F5-7843794E6286}" destId="{9C85539D-5CC6-438D-BB17-DD2BE86E642D}" srcOrd="9" destOrd="0" presId="urn:microsoft.com/office/officeart/2005/8/layout/radial6"/>
    <dgm:cxn modelId="{CF99FCC8-5FA4-4ECF-B45B-AC32150295E0}" type="presParOf" srcId="{56A95BCF-36FC-47D6-93F5-7843794E6286}" destId="{B36C17C9-5B7B-453A-8AB3-68655EFF0AEC}" srcOrd="10" destOrd="0" presId="urn:microsoft.com/office/officeart/2005/8/layout/radial6"/>
    <dgm:cxn modelId="{C89B9CB2-8921-4FD0-8711-A9841BA5D1AC}" type="presParOf" srcId="{56A95BCF-36FC-47D6-93F5-7843794E6286}" destId="{A3785C4D-0AC6-484C-A334-DF176F88B1FD}" srcOrd="11" destOrd="0" presId="urn:microsoft.com/office/officeart/2005/8/layout/radial6"/>
    <dgm:cxn modelId="{44619974-7EE2-47BA-832C-86249C2A1DB2}" type="presParOf" srcId="{56A95BCF-36FC-47D6-93F5-7843794E6286}" destId="{0466E1A7-7F98-41A4-9ED7-43AF60ACA2BB}" srcOrd="12" destOrd="0" presId="urn:microsoft.com/office/officeart/2005/8/layout/radial6"/>
    <dgm:cxn modelId="{8631253C-3EB0-4335-A62A-11181EB208CB}" type="presParOf" srcId="{56A95BCF-36FC-47D6-93F5-7843794E6286}" destId="{2F0F7D9C-90D0-4918-AF39-B1646008A478}" srcOrd="13" destOrd="0" presId="urn:microsoft.com/office/officeart/2005/8/layout/radial6"/>
    <dgm:cxn modelId="{AC9642F5-91DB-4E38-B6CD-156007E70A59}" type="presParOf" srcId="{56A95BCF-36FC-47D6-93F5-7843794E6286}" destId="{49675028-1389-4FEB-B816-7AF22BF708F2}" srcOrd="14" destOrd="0" presId="urn:microsoft.com/office/officeart/2005/8/layout/radial6"/>
    <dgm:cxn modelId="{13DC9EE3-E705-47B8-9ABA-B0588896A70F}" type="presParOf" srcId="{56A95BCF-36FC-47D6-93F5-7843794E6286}" destId="{DF13C1C8-F304-4A3E-A472-4E85EA475E24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85189A-D7FB-434D-8CDA-1945BE47C1BA}" type="doc">
      <dgm:prSet loTypeId="urn:microsoft.com/office/officeart/2011/layout/Tab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2708264-DE4D-4C70-9FAA-BF8AFEFD8CA7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ID (Primary Key):</a:t>
          </a:r>
          <a:endParaRPr lang="en-US" b="0" i="0" dirty="0">
            <a:effectLst/>
            <a:latin typeface="Söhne"/>
          </a:endParaRPr>
        </a:p>
      </dgm:t>
    </dgm:pt>
    <dgm:pt modelId="{9ED2A767-B672-4BEF-8E1E-BBF68D9C0D28}" type="parTrans" cxnId="{9CFC0888-E897-49E9-8546-19A43A370AEA}">
      <dgm:prSet/>
      <dgm:spPr/>
      <dgm:t>
        <a:bodyPr/>
        <a:lstStyle/>
        <a:p>
          <a:endParaRPr lang="en-IN"/>
        </a:p>
      </dgm:t>
    </dgm:pt>
    <dgm:pt modelId="{A4A18189-1381-4F88-9432-B58ABE37166B}" type="sibTrans" cxnId="{9CFC0888-E897-49E9-8546-19A43A370AEA}">
      <dgm:prSet/>
      <dgm:spPr/>
      <dgm:t>
        <a:bodyPr/>
        <a:lstStyle/>
        <a:p>
          <a:endParaRPr lang="en-IN"/>
        </a:p>
      </dgm:t>
    </dgm:pt>
    <dgm:pt modelId="{44D24FAC-D9BD-4D95-B2E2-BF954D194BA9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Unique identifier for each book record.</a:t>
          </a:r>
        </a:p>
      </dgm:t>
    </dgm:pt>
    <dgm:pt modelId="{E8FC4606-45FC-4B6A-AA50-5C52F5F26CFF}" type="parTrans" cxnId="{8DBD4AC0-E07E-4DF8-AC40-9CF30C3F3C77}">
      <dgm:prSet/>
      <dgm:spPr/>
      <dgm:t>
        <a:bodyPr/>
        <a:lstStyle/>
        <a:p>
          <a:endParaRPr lang="en-IN"/>
        </a:p>
      </dgm:t>
    </dgm:pt>
    <dgm:pt modelId="{1F847F58-5F74-4FE5-94F5-EAF593D0F3B1}" type="sibTrans" cxnId="{8DBD4AC0-E07E-4DF8-AC40-9CF30C3F3C77}">
      <dgm:prSet/>
      <dgm:spPr/>
      <dgm:t>
        <a:bodyPr/>
        <a:lstStyle/>
        <a:p>
          <a:endParaRPr lang="en-IN"/>
        </a:p>
      </dgm:t>
    </dgm:pt>
    <dgm:pt modelId="{8178B06C-5C4F-4CFD-823D-C9827B89186F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BOOK No.:</a:t>
          </a:r>
          <a:endParaRPr lang="en-US" b="0" i="0" dirty="0">
            <a:effectLst/>
            <a:latin typeface="Söhne"/>
          </a:endParaRPr>
        </a:p>
      </dgm:t>
    </dgm:pt>
    <dgm:pt modelId="{49820237-B098-4D1A-9E13-84C8E7EE312D}" type="parTrans" cxnId="{58F1B268-1F87-4E46-BE43-CDC4F0438250}">
      <dgm:prSet/>
      <dgm:spPr/>
      <dgm:t>
        <a:bodyPr/>
        <a:lstStyle/>
        <a:p>
          <a:endParaRPr lang="en-IN"/>
        </a:p>
      </dgm:t>
    </dgm:pt>
    <dgm:pt modelId="{B5EE0019-087B-41DB-80F4-7468E6B82797}" type="sibTrans" cxnId="{58F1B268-1F87-4E46-BE43-CDC4F0438250}">
      <dgm:prSet/>
      <dgm:spPr/>
      <dgm:t>
        <a:bodyPr/>
        <a:lstStyle/>
        <a:p>
          <a:endParaRPr lang="en-IN"/>
        </a:p>
      </dgm:t>
    </dgm:pt>
    <dgm:pt modelId="{96E9D866-6CAF-48BB-95E7-A4E6D48DA2D6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A unique identifier for the book within the library.</a:t>
          </a:r>
          <a:endParaRPr lang="en-US" b="0" i="0" dirty="0">
            <a:effectLst/>
            <a:latin typeface="Söhne"/>
          </a:endParaRPr>
        </a:p>
      </dgm:t>
    </dgm:pt>
    <dgm:pt modelId="{F4EDA7A1-5408-4CFF-AC92-807043FD2970}" type="parTrans" cxnId="{FCEC01DE-AD1E-40B1-9254-E3256EA5DB07}">
      <dgm:prSet/>
      <dgm:spPr/>
      <dgm:t>
        <a:bodyPr/>
        <a:lstStyle/>
        <a:p>
          <a:endParaRPr lang="en-IN"/>
        </a:p>
      </dgm:t>
    </dgm:pt>
    <dgm:pt modelId="{80C40C74-F118-45FE-8C99-2DC12D8E6AC0}" type="sibTrans" cxnId="{FCEC01DE-AD1E-40B1-9254-E3256EA5DB07}">
      <dgm:prSet/>
      <dgm:spPr/>
      <dgm:t>
        <a:bodyPr/>
        <a:lstStyle/>
        <a:p>
          <a:endParaRPr lang="en-IN"/>
        </a:p>
      </dgm:t>
    </dgm:pt>
    <dgm:pt modelId="{5083030C-F718-4091-A66B-623FD29EE8FB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TITLE:</a:t>
          </a:r>
          <a:endParaRPr lang="en-US" b="0" i="0" dirty="0">
            <a:effectLst/>
            <a:latin typeface="Söhne"/>
          </a:endParaRPr>
        </a:p>
      </dgm:t>
    </dgm:pt>
    <dgm:pt modelId="{36C72BD2-7239-45D2-A445-120E4A77AACF}" type="parTrans" cxnId="{007EB522-5BC9-481E-A384-9CF4C69B4A0D}">
      <dgm:prSet/>
      <dgm:spPr/>
      <dgm:t>
        <a:bodyPr/>
        <a:lstStyle/>
        <a:p>
          <a:endParaRPr lang="en-IN"/>
        </a:p>
      </dgm:t>
    </dgm:pt>
    <dgm:pt modelId="{31BF36CE-42C6-40F6-81DC-9D5C32842C86}" type="sibTrans" cxnId="{007EB522-5BC9-481E-A384-9CF4C69B4A0D}">
      <dgm:prSet/>
      <dgm:spPr/>
      <dgm:t>
        <a:bodyPr/>
        <a:lstStyle/>
        <a:p>
          <a:endParaRPr lang="en-IN"/>
        </a:p>
      </dgm:t>
    </dgm:pt>
    <dgm:pt modelId="{3D8AA37B-D7BD-425D-8BA5-4DAC249CC953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The title of the book.</a:t>
          </a:r>
          <a:endParaRPr lang="en-US" b="0" i="0" dirty="0">
            <a:effectLst/>
            <a:latin typeface="Söhne"/>
          </a:endParaRPr>
        </a:p>
      </dgm:t>
    </dgm:pt>
    <dgm:pt modelId="{C4037ECE-CACC-4915-9DAE-A65B87774F38}" type="parTrans" cxnId="{60C0CC02-CAEB-48A7-BF9F-17F3B38836AC}">
      <dgm:prSet/>
      <dgm:spPr/>
      <dgm:t>
        <a:bodyPr/>
        <a:lstStyle/>
        <a:p>
          <a:endParaRPr lang="en-IN"/>
        </a:p>
      </dgm:t>
    </dgm:pt>
    <dgm:pt modelId="{F763EDCF-C167-4BCB-8238-84B32F4D3772}" type="sibTrans" cxnId="{60C0CC02-CAEB-48A7-BF9F-17F3B38836AC}">
      <dgm:prSet/>
      <dgm:spPr/>
      <dgm:t>
        <a:bodyPr/>
        <a:lstStyle/>
        <a:p>
          <a:endParaRPr lang="en-IN"/>
        </a:p>
      </dgm:t>
    </dgm:pt>
    <dgm:pt modelId="{0320B5FB-3828-4993-9B46-F31599D6E3A5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BAR CODE:</a:t>
          </a:r>
          <a:endParaRPr lang="en-US" b="0" i="0" dirty="0">
            <a:effectLst/>
            <a:latin typeface="Söhne"/>
          </a:endParaRPr>
        </a:p>
      </dgm:t>
    </dgm:pt>
    <dgm:pt modelId="{2FE5285A-FCE9-402F-8CDB-FA1197636BA7}" type="parTrans" cxnId="{7E2F8DB4-4D91-4FA5-9BF0-A1158A832A68}">
      <dgm:prSet/>
      <dgm:spPr/>
      <dgm:t>
        <a:bodyPr/>
        <a:lstStyle/>
        <a:p>
          <a:endParaRPr lang="en-IN"/>
        </a:p>
      </dgm:t>
    </dgm:pt>
    <dgm:pt modelId="{F799EBB7-2ED7-482F-9F47-64C544356295}" type="sibTrans" cxnId="{7E2F8DB4-4D91-4FA5-9BF0-A1158A832A68}">
      <dgm:prSet/>
      <dgm:spPr/>
      <dgm:t>
        <a:bodyPr/>
        <a:lstStyle/>
        <a:p>
          <a:endParaRPr lang="en-IN"/>
        </a:p>
      </dgm:t>
    </dgm:pt>
    <dgm:pt modelId="{ECBC8351-B75D-4983-A0CB-AA2A94CAACDD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A unique identifier in barcode format for easy scanning.</a:t>
          </a:r>
        </a:p>
      </dgm:t>
    </dgm:pt>
    <dgm:pt modelId="{2DB6A738-FFF3-4A3B-9DAC-801227253DA3}" type="parTrans" cxnId="{5ACA484E-E58C-4B91-8BA0-A692898D7E7E}">
      <dgm:prSet/>
      <dgm:spPr/>
      <dgm:t>
        <a:bodyPr/>
        <a:lstStyle/>
        <a:p>
          <a:endParaRPr lang="en-IN"/>
        </a:p>
      </dgm:t>
    </dgm:pt>
    <dgm:pt modelId="{50BF4E41-4B8B-4F7C-BCB2-ED577219DFCC}" type="sibTrans" cxnId="{5ACA484E-E58C-4B91-8BA0-A692898D7E7E}">
      <dgm:prSet/>
      <dgm:spPr/>
      <dgm:t>
        <a:bodyPr/>
        <a:lstStyle/>
        <a:p>
          <a:endParaRPr lang="en-IN"/>
        </a:p>
      </dgm:t>
    </dgm:pt>
    <dgm:pt modelId="{F79C8A4C-C0CB-4FE6-9153-C254C0CF59EC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AUTHOR NAME:</a:t>
          </a:r>
        </a:p>
      </dgm:t>
    </dgm:pt>
    <dgm:pt modelId="{BEFD5F93-54A9-426F-89E0-9BE3D814A7B6}" type="parTrans" cxnId="{D8E0B8B8-2201-493E-AD55-5123C9678E2D}">
      <dgm:prSet/>
      <dgm:spPr/>
      <dgm:t>
        <a:bodyPr/>
        <a:lstStyle/>
        <a:p>
          <a:endParaRPr lang="en-IN"/>
        </a:p>
      </dgm:t>
    </dgm:pt>
    <dgm:pt modelId="{D6AC054C-88AB-4EDB-B7E9-B0A33E54B3B8}" type="sibTrans" cxnId="{D8E0B8B8-2201-493E-AD55-5123C9678E2D}">
      <dgm:prSet/>
      <dgm:spPr/>
      <dgm:t>
        <a:bodyPr/>
        <a:lstStyle/>
        <a:p>
          <a:endParaRPr lang="en-IN"/>
        </a:p>
      </dgm:t>
    </dgm:pt>
    <dgm:pt modelId="{2C71293C-D3E5-451D-9E75-ABF3AA4083A6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Name of the book's author.</a:t>
          </a:r>
        </a:p>
      </dgm:t>
    </dgm:pt>
    <dgm:pt modelId="{39F73DC7-CCEB-4B04-A571-0E458AFFD87D}" type="parTrans" cxnId="{3CC945E4-D610-49D1-8663-C22CAE7651CF}">
      <dgm:prSet/>
      <dgm:spPr/>
      <dgm:t>
        <a:bodyPr/>
        <a:lstStyle/>
        <a:p>
          <a:endParaRPr lang="en-IN"/>
        </a:p>
      </dgm:t>
    </dgm:pt>
    <dgm:pt modelId="{BE940900-D503-461E-B19E-5F8A250B4357}" type="sibTrans" cxnId="{3CC945E4-D610-49D1-8663-C22CAE7651CF}">
      <dgm:prSet/>
      <dgm:spPr/>
      <dgm:t>
        <a:bodyPr/>
        <a:lstStyle/>
        <a:p>
          <a:endParaRPr lang="en-IN"/>
        </a:p>
      </dgm:t>
    </dgm:pt>
    <dgm:pt modelId="{2DC53999-ABE6-4DA2-A751-87B1747448A8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PUBLICATION:</a:t>
          </a:r>
          <a:endParaRPr lang="en-US" b="0" i="0" dirty="0">
            <a:effectLst/>
            <a:latin typeface="Söhne"/>
          </a:endParaRPr>
        </a:p>
      </dgm:t>
    </dgm:pt>
    <dgm:pt modelId="{9D8640E7-EC3F-4D1B-AD78-46837D9C2B40}" type="parTrans" cxnId="{DC5AA2E2-5C67-4E40-B1B5-6A741C97DDEB}">
      <dgm:prSet/>
      <dgm:spPr/>
      <dgm:t>
        <a:bodyPr/>
        <a:lstStyle/>
        <a:p>
          <a:endParaRPr lang="en-IN"/>
        </a:p>
      </dgm:t>
    </dgm:pt>
    <dgm:pt modelId="{8AD3F739-11A0-4D8A-8258-ADB3145BCFE7}" type="sibTrans" cxnId="{DC5AA2E2-5C67-4E40-B1B5-6A741C97DDEB}">
      <dgm:prSet/>
      <dgm:spPr/>
      <dgm:t>
        <a:bodyPr/>
        <a:lstStyle/>
        <a:p>
          <a:endParaRPr lang="en-IN"/>
        </a:p>
      </dgm:t>
    </dgm:pt>
    <dgm:pt modelId="{441DE965-CBB8-4B55-B5A0-7A5D07E72DED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The publishing company or entity.</a:t>
          </a:r>
          <a:endParaRPr lang="en-US" b="0" i="0" dirty="0">
            <a:effectLst/>
            <a:latin typeface="Söhne"/>
          </a:endParaRPr>
        </a:p>
      </dgm:t>
    </dgm:pt>
    <dgm:pt modelId="{40FD785D-4169-4490-A417-7204D3CD3410}" type="parTrans" cxnId="{167DCAFD-BFCB-4AB8-9988-C790128B57F0}">
      <dgm:prSet/>
      <dgm:spPr/>
      <dgm:t>
        <a:bodyPr/>
        <a:lstStyle/>
        <a:p>
          <a:endParaRPr lang="en-IN"/>
        </a:p>
      </dgm:t>
    </dgm:pt>
    <dgm:pt modelId="{9BD2AC8A-D9D9-49DD-8ADE-ED9CDBE4FB1E}" type="sibTrans" cxnId="{167DCAFD-BFCB-4AB8-9988-C790128B57F0}">
      <dgm:prSet/>
      <dgm:spPr/>
      <dgm:t>
        <a:bodyPr/>
        <a:lstStyle/>
        <a:p>
          <a:endParaRPr lang="en-IN"/>
        </a:p>
      </dgm:t>
    </dgm:pt>
    <dgm:pt modelId="{009F54F5-B43F-44CB-BF9F-4825E918EBF7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PRICE:</a:t>
          </a:r>
          <a:endParaRPr lang="en-US" b="0" i="0" dirty="0">
            <a:effectLst/>
            <a:latin typeface="Söhne"/>
          </a:endParaRPr>
        </a:p>
      </dgm:t>
    </dgm:pt>
    <dgm:pt modelId="{FF01BD85-051D-49AD-A755-3F87DF4CCC8E}" type="parTrans" cxnId="{4552D00C-7AD9-47D2-B148-1736642F2358}">
      <dgm:prSet/>
      <dgm:spPr/>
      <dgm:t>
        <a:bodyPr/>
        <a:lstStyle/>
        <a:p>
          <a:endParaRPr lang="en-IN"/>
        </a:p>
      </dgm:t>
    </dgm:pt>
    <dgm:pt modelId="{ECDBECAA-02F5-4F15-B433-BEC19B40CCA5}" type="sibTrans" cxnId="{4552D00C-7AD9-47D2-B148-1736642F2358}">
      <dgm:prSet/>
      <dgm:spPr/>
      <dgm:t>
        <a:bodyPr/>
        <a:lstStyle/>
        <a:p>
          <a:endParaRPr lang="en-IN"/>
        </a:p>
      </dgm:t>
    </dgm:pt>
    <dgm:pt modelId="{383786F8-C8A9-4CBA-B9F5-9B0655001D41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The cost of the book.</a:t>
          </a:r>
          <a:endParaRPr lang="en-US" b="0" i="0" dirty="0">
            <a:effectLst/>
            <a:latin typeface="Söhne"/>
          </a:endParaRPr>
        </a:p>
      </dgm:t>
    </dgm:pt>
    <dgm:pt modelId="{591F7A02-3304-41CD-B542-658A83E61B86}" type="parTrans" cxnId="{7F9A4C3C-309D-47B6-9450-B9A885B9E478}">
      <dgm:prSet/>
      <dgm:spPr/>
      <dgm:t>
        <a:bodyPr/>
        <a:lstStyle/>
        <a:p>
          <a:endParaRPr lang="en-IN"/>
        </a:p>
      </dgm:t>
    </dgm:pt>
    <dgm:pt modelId="{31DFF7C1-67C7-459D-A5CF-A466E2558D45}" type="sibTrans" cxnId="{7F9A4C3C-309D-47B6-9450-B9A885B9E478}">
      <dgm:prSet/>
      <dgm:spPr/>
      <dgm:t>
        <a:bodyPr/>
        <a:lstStyle/>
        <a:p>
          <a:endParaRPr lang="en-IN"/>
        </a:p>
      </dgm:t>
    </dgm:pt>
    <dgm:pt modelId="{CA890361-60F7-4ECC-A86D-701E567872D2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RACK:</a:t>
          </a:r>
          <a:endParaRPr lang="en-US" b="0" i="0" dirty="0">
            <a:effectLst/>
            <a:latin typeface="Söhne"/>
          </a:endParaRPr>
        </a:p>
      </dgm:t>
    </dgm:pt>
    <dgm:pt modelId="{FEA24611-71F9-4A6B-8BEB-2F17664E0B18}" type="parTrans" cxnId="{15073ED5-32EA-4E53-92C7-1D0D7B0E54D1}">
      <dgm:prSet/>
      <dgm:spPr/>
      <dgm:t>
        <a:bodyPr/>
        <a:lstStyle/>
        <a:p>
          <a:endParaRPr lang="en-IN"/>
        </a:p>
      </dgm:t>
    </dgm:pt>
    <dgm:pt modelId="{F73BB7E0-6B64-4BE8-80C9-279624C33143}" type="sibTrans" cxnId="{15073ED5-32EA-4E53-92C7-1D0D7B0E54D1}">
      <dgm:prSet/>
      <dgm:spPr/>
      <dgm:t>
        <a:bodyPr/>
        <a:lstStyle/>
        <a:p>
          <a:endParaRPr lang="en-IN"/>
        </a:p>
      </dgm:t>
    </dgm:pt>
    <dgm:pt modelId="{240AAAB4-58C0-4976-8046-5AD543CA9EDD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The physical location of the book on library shelves.</a:t>
          </a:r>
        </a:p>
      </dgm:t>
    </dgm:pt>
    <dgm:pt modelId="{1132F38D-91F0-41BB-B119-C49524444CC4}" type="parTrans" cxnId="{AFF56CD6-8064-4091-9643-0E3A472E9A39}">
      <dgm:prSet/>
      <dgm:spPr/>
      <dgm:t>
        <a:bodyPr/>
        <a:lstStyle/>
        <a:p>
          <a:endParaRPr lang="en-IN"/>
        </a:p>
      </dgm:t>
    </dgm:pt>
    <dgm:pt modelId="{6DE18FD2-A69B-4AD8-8352-7C52090AB724}" type="sibTrans" cxnId="{AFF56CD6-8064-4091-9643-0E3A472E9A39}">
      <dgm:prSet/>
      <dgm:spPr/>
      <dgm:t>
        <a:bodyPr/>
        <a:lstStyle/>
        <a:p>
          <a:endParaRPr lang="en-IN"/>
        </a:p>
      </dgm:t>
    </dgm:pt>
    <dgm:pt modelId="{96896A3A-01F8-404E-A332-4AE24CB05E04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STATUS:</a:t>
          </a:r>
          <a:endParaRPr lang="en-US" b="0" i="0" dirty="0">
            <a:effectLst/>
            <a:latin typeface="Söhne"/>
          </a:endParaRPr>
        </a:p>
      </dgm:t>
    </dgm:pt>
    <dgm:pt modelId="{DC1CA20B-3481-4F58-AE20-47E054A40FC4}" type="parTrans" cxnId="{06304771-511E-41A7-85B4-B158280580BE}">
      <dgm:prSet/>
      <dgm:spPr/>
      <dgm:t>
        <a:bodyPr/>
        <a:lstStyle/>
        <a:p>
          <a:endParaRPr lang="en-IN"/>
        </a:p>
      </dgm:t>
    </dgm:pt>
    <dgm:pt modelId="{B5A453A7-8765-4124-83EA-885CF22AF29B}" type="sibTrans" cxnId="{06304771-511E-41A7-85B4-B158280580BE}">
      <dgm:prSet/>
      <dgm:spPr/>
      <dgm:t>
        <a:bodyPr/>
        <a:lstStyle/>
        <a:p>
          <a:endParaRPr lang="en-IN"/>
        </a:p>
      </dgm:t>
    </dgm:pt>
    <dgm:pt modelId="{A74C4DFF-CB88-453C-8B9F-7D69E8C4DE20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Current status of the book (e.g., available, checked out).</a:t>
          </a:r>
          <a:endParaRPr lang="en-US" b="0" i="0" dirty="0">
            <a:effectLst/>
            <a:latin typeface="Söhne"/>
          </a:endParaRPr>
        </a:p>
      </dgm:t>
    </dgm:pt>
    <dgm:pt modelId="{03D023DB-1702-480F-A444-7F319B5EBB6C}" type="parTrans" cxnId="{967F865B-0B64-4E77-A2D8-7A660544F34E}">
      <dgm:prSet/>
      <dgm:spPr/>
      <dgm:t>
        <a:bodyPr/>
        <a:lstStyle/>
        <a:p>
          <a:endParaRPr lang="en-IN"/>
        </a:p>
      </dgm:t>
    </dgm:pt>
    <dgm:pt modelId="{340D8071-B376-4994-A525-CF8E885C7FFC}" type="sibTrans" cxnId="{967F865B-0B64-4E77-A2D8-7A660544F34E}">
      <dgm:prSet/>
      <dgm:spPr/>
      <dgm:t>
        <a:bodyPr/>
        <a:lstStyle/>
        <a:p>
          <a:endParaRPr lang="en-IN"/>
        </a:p>
      </dgm:t>
    </dgm:pt>
    <dgm:pt modelId="{F355AE3B-9A1E-4140-8E5D-70BFFEAA9F66}" type="pres">
      <dgm:prSet presAssocID="{C085189A-D7FB-434D-8CDA-1945BE47C1BA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9F4494CE-5743-4D60-AE24-7191F9496A7F}" type="pres">
      <dgm:prSet presAssocID="{12708264-DE4D-4C70-9FAA-BF8AFEFD8CA7}" presName="composite" presStyleCnt="0"/>
      <dgm:spPr/>
    </dgm:pt>
    <dgm:pt modelId="{E4E53C44-E2B2-4991-B472-308A54FCE236}" type="pres">
      <dgm:prSet presAssocID="{12708264-DE4D-4C70-9FAA-BF8AFEFD8CA7}" presName="FirstChild" presStyleLbl="revTx" presStyleIdx="0" presStyleCnt="9">
        <dgm:presLayoutVars>
          <dgm:chMax val="0"/>
          <dgm:chPref val="0"/>
          <dgm:bulletEnabled val="1"/>
        </dgm:presLayoutVars>
      </dgm:prSet>
      <dgm:spPr/>
    </dgm:pt>
    <dgm:pt modelId="{36CBAACF-5619-476E-8B53-1EE43E625DB2}" type="pres">
      <dgm:prSet presAssocID="{12708264-DE4D-4C70-9FAA-BF8AFEFD8CA7}" presName="Parent" presStyleLbl="alignNode1" presStyleIdx="0" presStyleCnt="9">
        <dgm:presLayoutVars>
          <dgm:chMax val="3"/>
          <dgm:chPref val="3"/>
          <dgm:bulletEnabled val="1"/>
        </dgm:presLayoutVars>
      </dgm:prSet>
      <dgm:spPr/>
    </dgm:pt>
    <dgm:pt modelId="{B54A89CE-B3B1-4795-943E-4386C7CEB46B}" type="pres">
      <dgm:prSet presAssocID="{12708264-DE4D-4C70-9FAA-BF8AFEFD8CA7}" presName="Accent" presStyleLbl="parChTrans1D1" presStyleIdx="0" presStyleCnt="9"/>
      <dgm:spPr/>
    </dgm:pt>
    <dgm:pt modelId="{42A16A34-B38D-42AE-B4A6-A2AB0A7A87E8}" type="pres">
      <dgm:prSet presAssocID="{A4A18189-1381-4F88-9432-B58ABE37166B}" presName="sibTrans" presStyleCnt="0"/>
      <dgm:spPr/>
    </dgm:pt>
    <dgm:pt modelId="{E63B1A5D-EB16-45A1-A0C4-65430512353D}" type="pres">
      <dgm:prSet presAssocID="{8178B06C-5C4F-4CFD-823D-C9827B89186F}" presName="composite" presStyleCnt="0"/>
      <dgm:spPr/>
    </dgm:pt>
    <dgm:pt modelId="{18AEB3A6-C3F7-4AF0-A132-1F810AEB996A}" type="pres">
      <dgm:prSet presAssocID="{8178B06C-5C4F-4CFD-823D-C9827B89186F}" presName="FirstChild" presStyleLbl="revTx" presStyleIdx="1" presStyleCnt="9">
        <dgm:presLayoutVars>
          <dgm:chMax val="0"/>
          <dgm:chPref val="0"/>
          <dgm:bulletEnabled val="1"/>
        </dgm:presLayoutVars>
      </dgm:prSet>
      <dgm:spPr/>
    </dgm:pt>
    <dgm:pt modelId="{E2A915DC-77E7-4371-B89D-6195C4E4F940}" type="pres">
      <dgm:prSet presAssocID="{8178B06C-5C4F-4CFD-823D-C9827B89186F}" presName="Parent" presStyleLbl="alignNode1" presStyleIdx="1" presStyleCnt="9">
        <dgm:presLayoutVars>
          <dgm:chMax val="3"/>
          <dgm:chPref val="3"/>
          <dgm:bulletEnabled val="1"/>
        </dgm:presLayoutVars>
      </dgm:prSet>
      <dgm:spPr/>
    </dgm:pt>
    <dgm:pt modelId="{13234665-CD0C-4F76-B7BD-A3598F75302F}" type="pres">
      <dgm:prSet presAssocID="{8178B06C-5C4F-4CFD-823D-C9827B89186F}" presName="Accent" presStyleLbl="parChTrans1D1" presStyleIdx="1" presStyleCnt="9"/>
      <dgm:spPr/>
    </dgm:pt>
    <dgm:pt modelId="{25AF11DA-A2C2-4078-BAA2-08D8ED5EF897}" type="pres">
      <dgm:prSet presAssocID="{B5EE0019-087B-41DB-80F4-7468E6B82797}" presName="sibTrans" presStyleCnt="0"/>
      <dgm:spPr/>
    </dgm:pt>
    <dgm:pt modelId="{217B1EB7-40DC-4F5C-BA7D-88F47A9DF40D}" type="pres">
      <dgm:prSet presAssocID="{5083030C-F718-4091-A66B-623FD29EE8FB}" presName="composite" presStyleCnt="0"/>
      <dgm:spPr/>
    </dgm:pt>
    <dgm:pt modelId="{6B2E866D-F9E3-4D53-B4C0-F3FB9F4138FE}" type="pres">
      <dgm:prSet presAssocID="{5083030C-F718-4091-A66B-623FD29EE8FB}" presName="FirstChild" presStyleLbl="revTx" presStyleIdx="2" presStyleCnt="9">
        <dgm:presLayoutVars>
          <dgm:chMax val="0"/>
          <dgm:chPref val="0"/>
          <dgm:bulletEnabled val="1"/>
        </dgm:presLayoutVars>
      </dgm:prSet>
      <dgm:spPr/>
    </dgm:pt>
    <dgm:pt modelId="{BF81CEBE-12EB-4BEF-8362-22D422634647}" type="pres">
      <dgm:prSet presAssocID="{5083030C-F718-4091-A66B-623FD29EE8FB}" presName="Parent" presStyleLbl="alignNode1" presStyleIdx="2" presStyleCnt="9">
        <dgm:presLayoutVars>
          <dgm:chMax val="3"/>
          <dgm:chPref val="3"/>
          <dgm:bulletEnabled val="1"/>
        </dgm:presLayoutVars>
      </dgm:prSet>
      <dgm:spPr/>
    </dgm:pt>
    <dgm:pt modelId="{6ADB13EE-1193-415F-9B6F-ADF8ADD383F5}" type="pres">
      <dgm:prSet presAssocID="{5083030C-F718-4091-A66B-623FD29EE8FB}" presName="Accent" presStyleLbl="parChTrans1D1" presStyleIdx="2" presStyleCnt="9"/>
      <dgm:spPr/>
    </dgm:pt>
    <dgm:pt modelId="{B71D9C76-9AED-4A1B-AC23-37E67882AC86}" type="pres">
      <dgm:prSet presAssocID="{31BF36CE-42C6-40F6-81DC-9D5C32842C86}" presName="sibTrans" presStyleCnt="0"/>
      <dgm:spPr/>
    </dgm:pt>
    <dgm:pt modelId="{613E5666-63CC-4D56-A2F0-3317DD9F0178}" type="pres">
      <dgm:prSet presAssocID="{0320B5FB-3828-4993-9B46-F31599D6E3A5}" presName="composite" presStyleCnt="0"/>
      <dgm:spPr/>
    </dgm:pt>
    <dgm:pt modelId="{A5ED41A9-4645-4A24-9A3D-AAE86B3DD130}" type="pres">
      <dgm:prSet presAssocID="{0320B5FB-3828-4993-9B46-F31599D6E3A5}" presName="FirstChild" presStyleLbl="revTx" presStyleIdx="3" presStyleCnt="9">
        <dgm:presLayoutVars>
          <dgm:chMax val="0"/>
          <dgm:chPref val="0"/>
          <dgm:bulletEnabled val="1"/>
        </dgm:presLayoutVars>
      </dgm:prSet>
      <dgm:spPr/>
    </dgm:pt>
    <dgm:pt modelId="{6727E294-23F4-4443-A1C7-3B50D5A2F033}" type="pres">
      <dgm:prSet presAssocID="{0320B5FB-3828-4993-9B46-F31599D6E3A5}" presName="Parent" presStyleLbl="alignNode1" presStyleIdx="3" presStyleCnt="9">
        <dgm:presLayoutVars>
          <dgm:chMax val="3"/>
          <dgm:chPref val="3"/>
          <dgm:bulletEnabled val="1"/>
        </dgm:presLayoutVars>
      </dgm:prSet>
      <dgm:spPr/>
    </dgm:pt>
    <dgm:pt modelId="{A847F380-37A5-47AF-91F1-1AC449FA9CA5}" type="pres">
      <dgm:prSet presAssocID="{0320B5FB-3828-4993-9B46-F31599D6E3A5}" presName="Accent" presStyleLbl="parChTrans1D1" presStyleIdx="3" presStyleCnt="9"/>
      <dgm:spPr/>
    </dgm:pt>
    <dgm:pt modelId="{47977E49-830F-4C46-88C1-F779D4DE2B2E}" type="pres">
      <dgm:prSet presAssocID="{F799EBB7-2ED7-482F-9F47-64C544356295}" presName="sibTrans" presStyleCnt="0"/>
      <dgm:spPr/>
    </dgm:pt>
    <dgm:pt modelId="{6DD0FD79-DDEE-4D25-AC24-FA24BEFF51E3}" type="pres">
      <dgm:prSet presAssocID="{F79C8A4C-C0CB-4FE6-9153-C254C0CF59EC}" presName="composite" presStyleCnt="0"/>
      <dgm:spPr/>
    </dgm:pt>
    <dgm:pt modelId="{D263D364-F398-461A-B8A2-F4AB5A7DA7FA}" type="pres">
      <dgm:prSet presAssocID="{F79C8A4C-C0CB-4FE6-9153-C254C0CF59EC}" presName="FirstChild" presStyleLbl="revTx" presStyleIdx="4" presStyleCnt="9">
        <dgm:presLayoutVars>
          <dgm:chMax val="0"/>
          <dgm:chPref val="0"/>
          <dgm:bulletEnabled val="1"/>
        </dgm:presLayoutVars>
      </dgm:prSet>
      <dgm:spPr/>
    </dgm:pt>
    <dgm:pt modelId="{A8213D6E-E811-4D80-B267-8CBA24CC0DBC}" type="pres">
      <dgm:prSet presAssocID="{F79C8A4C-C0CB-4FE6-9153-C254C0CF59EC}" presName="Parent" presStyleLbl="alignNode1" presStyleIdx="4" presStyleCnt="9">
        <dgm:presLayoutVars>
          <dgm:chMax val="3"/>
          <dgm:chPref val="3"/>
          <dgm:bulletEnabled val="1"/>
        </dgm:presLayoutVars>
      </dgm:prSet>
      <dgm:spPr/>
    </dgm:pt>
    <dgm:pt modelId="{304DE1EC-AABC-42F2-A96B-04F60F14E6B6}" type="pres">
      <dgm:prSet presAssocID="{F79C8A4C-C0CB-4FE6-9153-C254C0CF59EC}" presName="Accent" presStyleLbl="parChTrans1D1" presStyleIdx="4" presStyleCnt="9"/>
      <dgm:spPr/>
    </dgm:pt>
    <dgm:pt modelId="{6AAF48A9-269A-442A-A152-C6584044BCF4}" type="pres">
      <dgm:prSet presAssocID="{D6AC054C-88AB-4EDB-B7E9-B0A33E54B3B8}" presName="sibTrans" presStyleCnt="0"/>
      <dgm:spPr/>
    </dgm:pt>
    <dgm:pt modelId="{695B5338-302B-451C-B747-003B9E5C2F18}" type="pres">
      <dgm:prSet presAssocID="{2DC53999-ABE6-4DA2-A751-87B1747448A8}" presName="composite" presStyleCnt="0"/>
      <dgm:spPr/>
    </dgm:pt>
    <dgm:pt modelId="{2E10DC3E-DC97-4AA6-898B-24067A4E4183}" type="pres">
      <dgm:prSet presAssocID="{2DC53999-ABE6-4DA2-A751-87B1747448A8}" presName="FirstChild" presStyleLbl="revTx" presStyleIdx="5" presStyleCnt="9">
        <dgm:presLayoutVars>
          <dgm:chMax val="0"/>
          <dgm:chPref val="0"/>
          <dgm:bulletEnabled val="1"/>
        </dgm:presLayoutVars>
      </dgm:prSet>
      <dgm:spPr/>
    </dgm:pt>
    <dgm:pt modelId="{57F88CB4-9F2C-4054-BACD-13CAEE2D7F00}" type="pres">
      <dgm:prSet presAssocID="{2DC53999-ABE6-4DA2-A751-87B1747448A8}" presName="Parent" presStyleLbl="alignNode1" presStyleIdx="5" presStyleCnt="9">
        <dgm:presLayoutVars>
          <dgm:chMax val="3"/>
          <dgm:chPref val="3"/>
          <dgm:bulletEnabled val="1"/>
        </dgm:presLayoutVars>
      </dgm:prSet>
      <dgm:spPr/>
    </dgm:pt>
    <dgm:pt modelId="{3FC61C6A-FB61-414B-8AD8-D089F1FF494A}" type="pres">
      <dgm:prSet presAssocID="{2DC53999-ABE6-4DA2-A751-87B1747448A8}" presName="Accent" presStyleLbl="parChTrans1D1" presStyleIdx="5" presStyleCnt="9"/>
      <dgm:spPr/>
    </dgm:pt>
    <dgm:pt modelId="{CB2538F4-F448-4178-A73C-CE776E78767B}" type="pres">
      <dgm:prSet presAssocID="{8AD3F739-11A0-4D8A-8258-ADB3145BCFE7}" presName="sibTrans" presStyleCnt="0"/>
      <dgm:spPr/>
    </dgm:pt>
    <dgm:pt modelId="{DDBAD0D7-951B-4F46-8247-D0E128B5D53A}" type="pres">
      <dgm:prSet presAssocID="{009F54F5-B43F-44CB-BF9F-4825E918EBF7}" presName="composite" presStyleCnt="0"/>
      <dgm:spPr/>
    </dgm:pt>
    <dgm:pt modelId="{779D1744-B7CD-458D-9C4C-96EF9C76A302}" type="pres">
      <dgm:prSet presAssocID="{009F54F5-B43F-44CB-BF9F-4825E918EBF7}" presName="FirstChild" presStyleLbl="revTx" presStyleIdx="6" presStyleCnt="9">
        <dgm:presLayoutVars>
          <dgm:chMax val="0"/>
          <dgm:chPref val="0"/>
          <dgm:bulletEnabled val="1"/>
        </dgm:presLayoutVars>
      </dgm:prSet>
      <dgm:spPr/>
    </dgm:pt>
    <dgm:pt modelId="{1050273B-2748-440E-9FB7-6FBD9D7883FB}" type="pres">
      <dgm:prSet presAssocID="{009F54F5-B43F-44CB-BF9F-4825E918EBF7}" presName="Parent" presStyleLbl="alignNode1" presStyleIdx="6" presStyleCnt="9">
        <dgm:presLayoutVars>
          <dgm:chMax val="3"/>
          <dgm:chPref val="3"/>
          <dgm:bulletEnabled val="1"/>
        </dgm:presLayoutVars>
      </dgm:prSet>
      <dgm:spPr/>
    </dgm:pt>
    <dgm:pt modelId="{198CB29A-7FF0-4455-B8A9-9287CF4B4C75}" type="pres">
      <dgm:prSet presAssocID="{009F54F5-B43F-44CB-BF9F-4825E918EBF7}" presName="Accent" presStyleLbl="parChTrans1D1" presStyleIdx="6" presStyleCnt="9"/>
      <dgm:spPr/>
    </dgm:pt>
    <dgm:pt modelId="{A4E2970D-9F13-4CD4-B5B4-9BB9E5ED0846}" type="pres">
      <dgm:prSet presAssocID="{ECDBECAA-02F5-4F15-B433-BEC19B40CCA5}" presName="sibTrans" presStyleCnt="0"/>
      <dgm:spPr/>
    </dgm:pt>
    <dgm:pt modelId="{BB6C085E-3234-4B58-A4C8-30AF65AAEF6F}" type="pres">
      <dgm:prSet presAssocID="{CA890361-60F7-4ECC-A86D-701E567872D2}" presName="composite" presStyleCnt="0"/>
      <dgm:spPr/>
    </dgm:pt>
    <dgm:pt modelId="{26E9303F-CBCD-49C1-A59E-C85EE85A7429}" type="pres">
      <dgm:prSet presAssocID="{CA890361-60F7-4ECC-A86D-701E567872D2}" presName="FirstChild" presStyleLbl="revTx" presStyleIdx="7" presStyleCnt="9">
        <dgm:presLayoutVars>
          <dgm:chMax val="0"/>
          <dgm:chPref val="0"/>
          <dgm:bulletEnabled val="1"/>
        </dgm:presLayoutVars>
      </dgm:prSet>
      <dgm:spPr/>
    </dgm:pt>
    <dgm:pt modelId="{5837C211-E50B-4FDB-B3FF-C17E7A382AF0}" type="pres">
      <dgm:prSet presAssocID="{CA890361-60F7-4ECC-A86D-701E567872D2}" presName="Parent" presStyleLbl="alignNode1" presStyleIdx="7" presStyleCnt="9">
        <dgm:presLayoutVars>
          <dgm:chMax val="3"/>
          <dgm:chPref val="3"/>
          <dgm:bulletEnabled val="1"/>
        </dgm:presLayoutVars>
      </dgm:prSet>
      <dgm:spPr/>
    </dgm:pt>
    <dgm:pt modelId="{C516BB6B-9F0E-4E52-8E61-837AA82D902D}" type="pres">
      <dgm:prSet presAssocID="{CA890361-60F7-4ECC-A86D-701E567872D2}" presName="Accent" presStyleLbl="parChTrans1D1" presStyleIdx="7" presStyleCnt="9"/>
      <dgm:spPr/>
    </dgm:pt>
    <dgm:pt modelId="{C6CB55DD-684B-48CE-898E-E0726B1D3441}" type="pres">
      <dgm:prSet presAssocID="{F73BB7E0-6B64-4BE8-80C9-279624C33143}" presName="sibTrans" presStyleCnt="0"/>
      <dgm:spPr/>
    </dgm:pt>
    <dgm:pt modelId="{86FA1CD5-1E89-4F3E-AFD0-DCF0012A4C73}" type="pres">
      <dgm:prSet presAssocID="{96896A3A-01F8-404E-A332-4AE24CB05E04}" presName="composite" presStyleCnt="0"/>
      <dgm:spPr/>
    </dgm:pt>
    <dgm:pt modelId="{50C65BA5-9342-4404-A022-CEFA99FF47A9}" type="pres">
      <dgm:prSet presAssocID="{96896A3A-01F8-404E-A332-4AE24CB05E04}" presName="FirstChild" presStyleLbl="revTx" presStyleIdx="8" presStyleCnt="9">
        <dgm:presLayoutVars>
          <dgm:chMax val="0"/>
          <dgm:chPref val="0"/>
          <dgm:bulletEnabled val="1"/>
        </dgm:presLayoutVars>
      </dgm:prSet>
      <dgm:spPr/>
    </dgm:pt>
    <dgm:pt modelId="{AE74F736-F171-43B6-BD7D-6261B73913AD}" type="pres">
      <dgm:prSet presAssocID="{96896A3A-01F8-404E-A332-4AE24CB05E04}" presName="Parent" presStyleLbl="alignNode1" presStyleIdx="8" presStyleCnt="9">
        <dgm:presLayoutVars>
          <dgm:chMax val="3"/>
          <dgm:chPref val="3"/>
          <dgm:bulletEnabled val="1"/>
        </dgm:presLayoutVars>
      </dgm:prSet>
      <dgm:spPr/>
    </dgm:pt>
    <dgm:pt modelId="{FB9267F3-4009-4343-B79E-6D78E8B9EFEE}" type="pres">
      <dgm:prSet presAssocID="{96896A3A-01F8-404E-A332-4AE24CB05E04}" presName="Accent" presStyleLbl="parChTrans1D1" presStyleIdx="8" presStyleCnt="9"/>
      <dgm:spPr/>
    </dgm:pt>
  </dgm:ptLst>
  <dgm:cxnLst>
    <dgm:cxn modelId="{60C0CC02-CAEB-48A7-BF9F-17F3B38836AC}" srcId="{5083030C-F718-4091-A66B-623FD29EE8FB}" destId="{3D8AA37B-D7BD-425D-8BA5-4DAC249CC953}" srcOrd="0" destOrd="0" parTransId="{C4037ECE-CACC-4915-9DAE-A65B87774F38}" sibTransId="{F763EDCF-C167-4BCB-8238-84B32F4D3772}"/>
    <dgm:cxn modelId="{B141B509-7C4C-4988-AF15-23B75588718B}" type="presOf" srcId="{F79C8A4C-C0CB-4FE6-9153-C254C0CF59EC}" destId="{A8213D6E-E811-4D80-B267-8CBA24CC0DBC}" srcOrd="0" destOrd="0" presId="urn:microsoft.com/office/officeart/2011/layout/TabList"/>
    <dgm:cxn modelId="{4552D00C-7AD9-47D2-B148-1736642F2358}" srcId="{C085189A-D7FB-434D-8CDA-1945BE47C1BA}" destId="{009F54F5-B43F-44CB-BF9F-4825E918EBF7}" srcOrd="6" destOrd="0" parTransId="{FF01BD85-051D-49AD-A755-3F87DF4CCC8E}" sibTransId="{ECDBECAA-02F5-4F15-B433-BEC19B40CCA5}"/>
    <dgm:cxn modelId="{007EB522-5BC9-481E-A384-9CF4C69B4A0D}" srcId="{C085189A-D7FB-434D-8CDA-1945BE47C1BA}" destId="{5083030C-F718-4091-A66B-623FD29EE8FB}" srcOrd="2" destOrd="0" parTransId="{36C72BD2-7239-45D2-A445-120E4A77AACF}" sibTransId="{31BF36CE-42C6-40F6-81DC-9D5C32842C86}"/>
    <dgm:cxn modelId="{A7303135-AEA8-482A-8699-914DBB4E6DAA}" type="presOf" srcId="{ECBC8351-B75D-4983-A0CB-AA2A94CAACDD}" destId="{A5ED41A9-4645-4A24-9A3D-AAE86B3DD130}" srcOrd="0" destOrd="0" presId="urn:microsoft.com/office/officeart/2011/layout/TabList"/>
    <dgm:cxn modelId="{7F9A4C3C-309D-47B6-9450-B9A885B9E478}" srcId="{009F54F5-B43F-44CB-BF9F-4825E918EBF7}" destId="{383786F8-C8A9-4CBA-B9F5-9B0655001D41}" srcOrd="0" destOrd="0" parTransId="{591F7A02-3304-41CD-B542-658A83E61B86}" sibTransId="{31DFF7C1-67C7-459D-A5CF-A466E2558D45}"/>
    <dgm:cxn modelId="{967F865B-0B64-4E77-A2D8-7A660544F34E}" srcId="{96896A3A-01F8-404E-A332-4AE24CB05E04}" destId="{A74C4DFF-CB88-453C-8B9F-7D69E8C4DE20}" srcOrd="0" destOrd="0" parTransId="{03D023DB-1702-480F-A444-7F319B5EBB6C}" sibTransId="{340D8071-B376-4994-A525-CF8E885C7FFC}"/>
    <dgm:cxn modelId="{E909F064-A10B-4806-B628-874C1C0F3BAE}" type="presOf" srcId="{3D8AA37B-D7BD-425D-8BA5-4DAC249CC953}" destId="{6B2E866D-F9E3-4D53-B4C0-F3FB9F4138FE}" srcOrd="0" destOrd="0" presId="urn:microsoft.com/office/officeart/2011/layout/TabList"/>
    <dgm:cxn modelId="{58F1B268-1F87-4E46-BE43-CDC4F0438250}" srcId="{C085189A-D7FB-434D-8CDA-1945BE47C1BA}" destId="{8178B06C-5C4F-4CFD-823D-C9827B89186F}" srcOrd="1" destOrd="0" parTransId="{49820237-B098-4D1A-9E13-84C8E7EE312D}" sibTransId="{B5EE0019-087B-41DB-80F4-7468E6B82797}"/>
    <dgm:cxn modelId="{99075869-DC43-463B-A2F9-8FF44861FD79}" type="presOf" srcId="{009F54F5-B43F-44CB-BF9F-4825E918EBF7}" destId="{1050273B-2748-440E-9FB7-6FBD9D7883FB}" srcOrd="0" destOrd="0" presId="urn:microsoft.com/office/officeart/2011/layout/TabList"/>
    <dgm:cxn modelId="{5ACA484E-E58C-4B91-8BA0-A692898D7E7E}" srcId="{0320B5FB-3828-4993-9B46-F31599D6E3A5}" destId="{ECBC8351-B75D-4983-A0CB-AA2A94CAACDD}" srcOrd="0" destOrd="0" parTransId="{2DB6A738-FFF3-4A3B-9DAC-801227253DA3}" sibTransId="{50BF4E41-4B8B-4F7C-BCB2-ED577219DFCC}"/>
    <dgm:cxn modelId="{06304771-511E-41A7-85B4-B158280580BE}" srcId="{C085189A-D7FB-434D-8CDA-1945BE47C1BA}" destId="{96896A3A-01F8-404E-A332-4AE24CB05E04}" srcOrd="8" destOrd="0" parTransId="{DC1CA20B-3481-4F58-AE20-47E054A40FC4}" sibTransId="{B5A453A7-8765-4124-83EA-885CF22AF29B}"/>
    <dgm:cxn modelId="{B1319575-6291-4A1B-B76D-C400DC77E4D3}" type="presOf" srcId="{441DE965-CBB8-4B55-B5A0-7A5D07E72DED}" destId="{2E10DC3E-DC97-4AA6-898B-24067A4E4183}" srcOrd="0" destOrd="0" presId="urn:microsoft.com/office/officeart/2011/layout/TabList"/>
    <dgm:cxn modelId="{74DC9C57-A57E-4116-B228-042283A7F7EA}" type="presOf" srcId="{383786F8-C8A9-4CBA-B9F5-9B0655001D41}" destId="{779D1744-B7CD-458D-9C4C-96EF9C76A302}" srcOrd="0" destOrd="0" presId="urn:microsoft.com/office/officeart/2011/layout/TabList"/>
    <dgm:cxn modelId="{085C7F7A-AFBE-4AC7-9841-A03A9E7FAE97}" type="presOf" srcId="{2DC53999-ABE6-4DA2-A751-87B1747448A8}" destId="{57F88CB4-9F2C-4054-BACD-13CAEE2D7F00}" srcOrd="0" destOrd="0" presId="urn:microsoft.com/office/officeart/2011/layout/TabList"/>
    <dgm:cxn modelId="{9A9C915A-E14B-458D-99F9-4DC9511835E5}" type="presOf" srcId="{CA890361-60F7-4ECC-A86D-701E567872D2}" destId="{5837C211-E50B-4FDB-B3FF-C17E7A382AF0}" srcOrd="0" destOrd="0" presId="urn:microsoft.com/office/officeart/2011/layout/TabList"/>
    <dgm:cxn modelId="{763C8A7C-654A-415A-AF77-444CB29F9D2E}" type="presOf" srcId="{44D24FAC-D9BD-4D95-B2E2-BF954D194BA9}" destId="{E4E53C44-E2B2-4991-B472-308A54FCE236}" srcOrd="0" destOrd="0" presId="urn:microsoft.com/office/officeart/2011/layout/TabList"/>
    <dgm:cxn modelId="{0CF4EA83-2F85-4E7D-BE00-993F29DD9A3F}" type="presOf" srcId="{8178B06C-5C4F-4CFD-823D-C9827B89186F}" destId="{E2A915DC-77E7-4371-B89D-6195C4E4F940}" srcOrd="0" destOrd="0" presId="urn:microsoft.com/office/officeart/2011/layout/TabList"/>
    <dgm:cxn modelId="{9CFC0888-E897-49E9-8546-19A43A370AEA}" srcId="{C085189A-D7FB-434D-8CDA-1945BE47C1BA}" destId="{12708264-DE4D-4C70-9FAA-BF8AFEFD8CA7}" srcOrd="0" destOrd="0" parTransId="{9ED2A767-B672-4BEF-8E1E-BBF68D9C0D28}" sibTransId="{A4A18189-1381-4F88-9432-B58ABE37166B}"/>
    <dgm:cxn modelId="{948F789A-96CD-4634-81CC-F54FCCCCB994}" type="presOf" srcId="{2C71293C-D3E5-451D-9E75-ABF3AA4083A6}" destId="{D263D364-F398-461A-B8A2-F4AB5A7DA7FA}" srcOrd="0" destOrd="0" presId="urn:microsoft.com/office/officeart/2011/layout/TabList"/>
    <dgm:cxn modelId="{D31CE9A3-A0A9-4291-9F90-B20A8CCDFCC2}" type="presOf" srcId="{A74C4DFF-CB88-453C-8B9F-7D69E8C4DE20}" destId="{50C65BA5-9342-4404-A022-CEFA99FF47A9}" srcOrd="0" destOrd="0" presId="urn:microsoft.com/office/officeart/2011/layout/TabList"/>
    <dgm:cxn modelId="{D0FED7A7-31E3-45A8-A09E-0CAE0B4C4F1A}" type="presOf" srcId="{0320B5FB-3828-4993-9B46-F31599D6E3A5}" destId="{6727E294-23F4-4443-A1C7-3B50D5A2F033}" srcOrd="0" destOrd="0" presId="urn:microsoft.com/office/officeart/2011/layout/TabList"/>
    <dgm:cxn modelId="{7E2F8DB4-4D91-4FA5-9BF0-A1158A832A68}" srcId="{C085189A-D7FB-434D-8CDA-1945BE47C1BA}" destId="{0320B5FB-3828-4993-9B46-F31599D6E3A5}" srcOrd="3" destOrd="0" parTransId="{2FE5285A-FCE9-402F-8CDB-FA1197636BA7}" sibTransId="{F799EBB7-2ED7-482F-9F47-64C544356295}"/>
    <dgm:cxn modelId="{D8E0B8B8-2201-493E-AD55-5123C9678E2D}" srcId="{C085189A-D7FB-434D-8CDA-1945BE47C1BA}" destId="{F79C8A4C-C0CB-4FE6-9153-C254C0CF59EC}" srcOrd="4" destOrd="0" parTransId="{BEFD5F93-54A9-426F-89E0-9BE3D814A7B6}" sibTransId="{D6AC054C-88AB-4EDB-B7E9-B0A33E54B3B8}"/>
    <dgm:cxn modelId="{DE51A7BB-F997-48CC-8037-EF1B922BC6C6}" type="presOf" srcId="{12708264-DE4D-4C70-9FAA-BF8AFEFD8CA7}" destId="{36CBAACF-5619-476E-8B53-1EE43E625DB2}" srcOrd="0" destOrd="0" presId="urn:microsoft.com/office/officeart/2011/layout/TabList"/>
    <dgm:cxn modelId="{8DBD4AC0-E07E-4DF8-AC40-9CF30C3F3C77}" srcId="{12708264-DE4D-4C70-9FAA-BF8AFEFD8CA7}" destId="{44D24FAC-D9BD-4D95-B2E2-BF954D194BA9}" srcOrd="0" destOrd="0" parTransId="{E8FC4606-45FC-4B6A-AA50-5C52F5F26CFF}" sibTransId="{1F847F58-5F74-4FE5-94F5-EAF593D0F3B1}"/>
    <dgm:cxn modelId="{84A47CC9-6F46-44DD-A099-F31B3FADE0FE}" type="presOf" srcId="{5083030C-F718-4091-A66B-623FD29EE8FB}" destId="{BF81CEBE-12EB-4BEF-8362-22D422634647}" srcOrd="0" destOrd="0" presId="urn:microsoft.com/office/officeart/2011/layout/TabList"/>
    <dgm:cxn modelId="{15073ED5-32EA-4E53-92C7-1D0D7B0E54D1}" srcId="{C085189A-D7FB-434D-8CDA-1945BE47C1BA}" destId="{CA890361-60F7-4ECC-A86D-701E567872D2}" srcOrd="7" destOrd="0" parTransId="{FEA24611-71F9-4A6B-8BEB-2F17664E0B18}" sibTransId="{F73BB7E0-6B64-4BE8-80C9-279624C33143}"/>
    <dgm:cxn modelId="{AFF56CD6-8064-4091-9643-0E3A472E9A39}" srcId="{CA890361-60F7-4ECC-A86D-701E567872D2}" destId="{240AAAB4-58C0-4976-8046-5AD543CA9EDD}" srcOrd="0" destOrd="0" parTransId="{1132F38D-91F0-41BB-B119-C49524444CC4}" sibTransId="{6DE18FD2-A69B-4AD8-8352-7C52090AB724}"/>
    <dgm:cxn modelId="{FCEC01DE-AD1E-40B1-9254-E3256EA5DB07}" srcId="{8178B06C-5C4F-4CFD-823D-C9827B89186F}" destId="{96E9D866-6CAF-48BB-95E7-A4E6D48DA2D6}" srcOrd="0" destOrd="0" parTransId="{F4EDA7A1-5408-4CFF-AC92-807043FD2970}" sibTransId="{80C40C74-F118-45FE-8C99-2DC12D8E6AC0}"/>
    <dgm:cxn modelId="{DC5AA2E2-5C67-4E40-B1B5-6A741C97DDEB}" srcId="{C085189A-D7FB-434D-8CDA-1945BE47C1BA}" destId="{2DC53999-ABE6-4DA2-A751-87B1747448A8}" srcOrd="5" destOrd="0" parTransId="{9D8640E7-EC3F-4D1B-AD78-46837D9C2B40}" sibTransId="{8AD3F739-11A0-4D8A-8258-ADB3145BCFE7}"/>
    <dgm:cxn modelId="{3CC945E4-D610-49D1-8663-C22CAE7651CF}" srcId="{F79C8A4C-C0CB-4FE6-9153-C254C0CF59EC}" destId="{2C71293C-D3E5-451D-9E75-ABF3AA4083A6}" srcOrd="0" destOrd="0" parTransId="{39F73DC7-CCEB-4B04-A571-0E458AFFD87D}" sibTransId="{BE940900-D503-461E-B19E-5F8A250B4357}"/>
    <dgm:cxn modelId="{DE1D8AE7-4347-44CB-B5BC-72AF3CF28FE2}" type="presOf" srcId="{C085189A-D7FB-434D-8CDA-1945BE47C1BA}" destId="{F355AE3B-9A1E-4140-8E5D-70BFFEAA9F66}" srcOrd="0" destOrd="0" presId="urn:microsoft.com/office/officeart/2011/layout/TabList"/>
    <dgm:cxn modelId="{D65A0BED-38EB-4A13-8F66-4E49F401CFFA}" type="presOf" srcId="{96896A3A-01F8-404E-A332-4AE24CB05E04}" destId="{AE74F736-F171-43B6-BD7D-6261B73913AD}" srcOrd="0" destOrd="0" presId="urn:microsoft.com/office/officeart/2011/layout/TabList"/>
    <dgm:cxn modelId="{13FB68F4-4CE1-4473-B8AC-5B2549357B81}" type="presOf" srcId="{96E9D866-6CAF-48BB-95E7-A4E6D48DA2D6}" destId="{18AEB3A6-C3F7-4AF0-A132-1F810AEB996A}" srcOrd="0" destOrd="0" presId="urn:microsoft.com/office/officeart/2011/layout/TabList"/>
    <dgm:cxn modelId="{ABF613F6-8AB5-4EC7-BAED-FDF7EDA208ED}" type="presOf" srcId="{240AAAB4-58C0-4976-8046-5AD543CA9EDD}" destId="{26E9303F-CBCD-49C1-A59E-C85EE85A7429}" srcOrd="0" destOrd="0" presId="urn:microsoft.com/office/officeart/2011/layout/TabList"/>
    <dgm:cxn modelId="{167DCAFD-BFCB-4AB8-9988-C790128B57F0}" srcId="{2DC53999-ABE6-4DA2-A751-87B1747448A8}" destId="{441DE965-CBB8-4B55-B5A0-7A5D07E72DED}" srcOrd="0" destOrd="0" parTransId="{40FD785D-4169-4490-A417-7204D3CD3410}" sibTransId="{9BD2AC8A-D9D9-49DD-8ADE-ED9CDBE4FB1E}"/>
    <dgm:cxn modelId="{EE94C5E4-3F9B-45E0-94B8-683C63FF628A}" type="presParOf" srcId="{F355AE3B-9A1E-4140-8E5D-70BFFEAA9F66}" destId="{9F4494CE-5743-4D60-AE24-7191F9496A7F}" srcOrd="0" destOrd="0" presId="urn:microsoft.com/office/officeart/2011/layout/TabList"/>
    <dgm:cxn modelId="{E13AA201-0DCF-4B24-836A-C381B3926BFA}" type="presParOf" srcId="{9F4494CE-5743-4D60-AE24-7191F9496A7F}" destId="{E4E53C44-E2B2-4991-B472-308A54FCE236}" srcOrd="0" destOrd="0" presId="urn:microsoft.com/office/officeart/2011/layout/TabList"/>
    <dgm:cxn modelId="{6AF5C42A-3E96-4B40-80A8-61C6FF820527}" type="presParOf" srcId="{9F4494CE-5743-4D60-AE24-7191F9496A7F}" destId="{36CBAACF-5619-476E-8B53-1EE43E625DB2}" srcOrd="1" destOrd="0" presId="urn:microsoft.com/office/officeart/2011/layout/TabList"/>
    <dgm:cxn modelId="{1C75BD32-4ADE-479F-ADEF-9AC570192A35}" type="presParOf" srcId="{9F4494CE-5743-4D60-AE24-7191F9496A7F}" destId="{B54A89CE-B3B1-4795-943E-4386C7CEB46B}" srcOrd="2" destOrd="0" presId="urn:microsoft.com/office/officeart/2011/layout/TabList"/>
    <dgm:cxn modelId="{505E36B0-24B3-41C6-AA78-7EABFD556FF5}" type="presParOf" srcId="{F355AE3B-9A1E-4140-8E5D-70BFFEAA9F66}" destId="{42A16A34-B38D-42AE-B4A6-A2AB0A7A87E8}" srcOrd="1" destOrd="0" presId="urn:microsoft.com/office/officeart/2011/layout/TabList"/>
    <dgm:cxn modelId="{A05ED376-C5CE-48EA-8ADC-BB0616A09705}" type="presParOf" srcId="{F355AE3B-9A1E-4140-8E5D-70BFFEAA9F66}" destId="{E63B1A5D-EB16-45A1-A0C4-65430512353D}" srcOrd="2" destOrd="0" presId="urn:microsoft.com/office/officeart/2011/layout/TabList"/>
    <dgm:cxn modelId="{2E59EBEE-5B7D-4674-A98A-94BDEEA96B43}" type="presParOf" srcId="{E63B1A5D-EB16-45A1-A0C4-65430512353D}" destId="{18AEB3A6-C3F7-4AF0-A132-1F810AEB996A}" srcOrd="0" destOrd="0" presId="urn:microsoft.com/office/officeart/2011/layout/TabList"/>
    <dgm:cxn modelId="{A4DB37D5-7A0D-4D64-BF7F-DBCBFC2368EA}" type="presParOf" srcId="{E63B1A5D-EB16-45A1-A0C4-65430512353D}" destId="{E2A915DC-77E7-4371-B89D-6195C4E4F940}" srcOrd="1" destOrd="0" presId="urn:microsoft.com/office/officeart/2011/layout/TabList"/>
    <dgm:cxn modelId="{87A4A016-8EA9-48F0-BDC2-0801A1366316}" type="presParOf" srcId="{E63B1A5D-EB16-45A1-A0C4-65430512353D}" destId="{13234665-CD0C-4F76-B7BD-A3598F75302F}" srcOrd="2" destOrd="0" presId="urn:microsoft.com/office/officeart/2011/layout/TabList"/>
    <dgm:cxn modelId="{6F095CB6-9833-48DE-932C-9B89B4DF8D00}" type="presParOf" srcId="{F355AE3B-9A1E-4140-8E5D-70BFFEAA9F66}" destId="{25AF11DA-A2C2-4078-BAA2-08D8ED5EF897}" srcOrd="3" destOrd="0" presId="urn:microsoft.com/office/officeart/2011/layout/TabList"/>
    <dgm:cxn modelId="{EC1582E1-DA68-4376-A1AD-DAB34D6FA815}" type="presParOf" srcId="{F355AE3B-9A1E-4140-8E5D-70BFFEAA9F66}" destId="{217B1EB7-40DC-4F5C-BA7D-88F47A9DF40D}" srcOrd="4" destOrd="0" presId="urn:microsoft.com/office/officeart/2011/layout/TabList"/>
    <dgm:cxn modelId="{F0BDA917-39D3-483E-A75D-C8C4B130CB34}" type="presParOf" srcId="{217B1EB7-40DC-4F5C-BA7D-88F47A9DF40D}" destId="{6B2E866D-F9E3-4D53-B4C0-F3FB9F4138FE}" srcOrd="0" destOrd="0" presId="urn:microsoft.com/office/officeart/2011/layout/TabList"/>
    <dgm:cxn modelId="{3369BC34-8AE4-42BB-8233-AC67C3ADA71B}" type="presParOf" srcId="{217B1EB7-40DC-4F5C-BA7D-88F47A9DF40D}" destId="{BF81CEBE-12EB-4BEF-8362-22D422634647}" srcOrd="1" destOrd="0" presId="urn:microsoft.com/office/officeart/2011/layout/TabList"/>
    <dgm:cxn modelId="{EA799617-2644-4B69-B81A-1CA9F4510AB2}" type="presParOf" srcId="{217B1EB7-40DC-4F5C-BA7D-88F47A9DF40D}" destId="{6ADB13EE-1193-415F-9B6F-ADF8ADD383F5}" srcOrd="2" destOrd="0" presId="urn:microsoft.com/office/officeart/2011/layout/TabList"/>
    <dgm:cxn modelId="{7205F169-B625-4733-93AC-6B019A93A5BF}" type="presParOf" srcId="{F355AE3B-9A1E-4140-8E5D-70BFFEAA9F66}" destId="{B71D9C76-9AED-4A1B-AC23-37E67882AC86}" srcOrd="5" destOrd="0" presId="urn:microsoft.com/office/officeart/2011/layout/TabList"/>
    <dgm:cxn modelId="{AF3DEB0E-75F8-47C9-A7A3-246ABF723867}" type="presParOf" srcId="{F355AE3B-9A1E-4140-8E5D-70BFFEAA9F66}" destId="{613E5666-63CC-4D56-A2F0-3317DD9F0178}" srcOrd="6" destOrd="0" presId="urn:microsoft.com/office/officeart/2011/layout/TabList"/>
    <dgm:cxn modelId="{7BC9464C-4F18-4832-8CA5-801A8458C28D}" type="presParOf" srcId="{613E5666-63CC-4D56-A2F0-3317DD9F0178}" destId="{A5ED41A9-4645-4A24-9A3D-AAE86B3DD130}" srcOrd="0" destOrd="0" presId="urn:microsoft.com/office/officeart/2011/layout/TabList"/>
    <dgm:cxn modelId="{21C76F7A-27C8-4E2A-B6EB-EE8BFD1DFDE1}" type="presParOf" srcId="{613E5666-63CC-4D56-A2F0-3317DD9F0178}" destId="{6727E294-23F4-4443-A1C7-3B50D5A2F033}" srcOrd="1" destOrd="0" presId="urn:microsoft.com/office/officeart/2011/layout/TabList"/>
    <dgm:cxn modelId="{2F49CF32-0666-409F-96C1-0826686FF9A3}" type="presParOf" srcId="{613E5666-63CC-4D56-A2F0-3317DD9F0178}" destId="{A847F380-37A5-47AF-91F1-1AC449FA9CA5}" srcOrd="2" destOrd="0" presId="urn:microsoft.com/office/officeart/2011/layout/TabList"/>
    <dgm:cxn modelId="{C4EF5C19-1647-4DBF-A91C-2B6AD8CB95E7}" type="presParOf" srcId="{F355AE3B-9A1E-4140-8E5D-70BFFEAA9F66}" destId="{47977E49-830F-4C46-88C1-F779D4DE2B2E}" srcOrd="7" destOrd="0" presId="urn:microsoft.com/office/officeart/2011/layout/TabList"/>
    <dgm:cxn modelId="{29F4E959-246D-42F6-B963-B95D36D71A1A}" type="presParOf" srcId="{F355AE3B-9A1E-4140-8E5D-70BFFEAA9F66}" destId="{6DD0FD79-DDEE-4D25-AC24-FA24BEFF51E3}" srcOrd="8" destOrd="0" presId="urn:microsoft.com/office/officeart/2011/layout/TabList"/>
    <dgm:cxn modelId="{7B4B10F8-91A5-4BED-B766-517240BCFA55}" type="presParOf" srcId="{6DD0FD79-DDEE-4D25-AC24-FA24BEFF51E3}" destId="{D263D364-F398-461A-B8A2-F4AB5A7DA7FA}" srcOrd="0" destOrd="0" presId="urn:microsoft.com/office/officeart/2011/layout/TabList"/>
    <dgm:cxn modelId="{D54E2E5A-E563-4464-81BC-DF0F192F582B}" type="presParOf" srcId="{6DD0FD79-DDEE-4D25-AC24-FA24BEFF51E3}" destId="{A8213D6E-E811-4D80-B267-8CBA24CC0DBC}" srcOrd="1" destOrd="0" presId="urn:microsoft.com/office/officeart/2011/layout/TabList"/>
    <dgm:cxn modelId="{0B7EBD27-C42D-4199-BC6D-B1ECC283D4AD}" type="presParOf" srcId="{6DD0FD79-DDEE-4D25-AC24-FA24BEFF51E3}" destId="{304DE1EC-AABC-42F2-A96B-04F60F14E6B6}" srcOrd="2" destOrd="0" presId="urn:microsoft.com/office/officeart/2011/layout/TabList"/>
    <dgm:cxn modelId="{F10D174D-48D0-4669-B69A-F18706D95C0D}" type="presParOf" srcId="{F355AE3B-9A1E-4140-8E5D-70BFFEAA9F66}" destId="{6AAF48A9-269A-442A-A152-C6584044BCF4}" srcOrd="9" destOrd="0" presId="urn:microsoft.com/office/officeart/2011/layout/TabList"/>
    <dgm:cxn modelId="{6CCF53A9-04B6-4BC0-8266-B67AF5A3084F}" type="presParOf" srcId="{F355AE3B-9A1E-4140-8E5D-70BFFEAA9F66}" destId="{695B5338-302B-451C-B747-003B9E5C2F18}" srcOrd="10" destOrd="0" presId="urn:microsoft.com/office/officeart/2011/layout/TabList"/>
    <dgm:cxn modelId="{281173DF-94FE-487C-AF58-13575C2C3BBC}" type="presParOf" srcId="{695B5338-302B-451C-B747-003B9E5C2F18}" destId="{2E10DC3E-DC97-4AA6-898B-24067A4E4183}" srcOrd="0" destOrd="0" presId="urn:microsoft.com/office/officeart/2011/layout/TabList"/>
    <dgm:cxn modelId="{D3CE5B32-36CD-4B19-BB2C-2F9EA446AB2C}" type="presParOf" srcId="{695B5338-302B-451C-B747-003B9E5C2F18}" destId="{57F88CB4-9F2C-4054-BACD-13CAEE2D7F00}" srcOrd="1" destOrd="0" presId="urn:microsoft.com/office/officeart/2011/layout/TabList"/>
    <dgm:cxn modelId="{408CEF2C-ED83-43C8-911D-D82B7B8DAAB1}" type="presParOf" srcId="{695B5338-302B-451C-B747-003B9E5C2F18}" destId="{3FC61C6A-FB61-414B-8AD8-D089F1FF494A}" srcOrd="2" destOrd="0" presId="urn:microsoft.com/office/officeart/2011/layout/TabList"/>
    <dgm:cxn modelId="{E3958CB7-CE34-46CC-9ACD-CF9A4DF77A81}" type="presParOf" srcId="{F355AE3B-9A1E-4140-8E5D-70BFFEAA9F66}" destId="{CB2538F4-F448-4178-A73C-CE776E78767B}" srcOrd="11" destOrd="0" presId="urn:microsoft.com/office/officeart/2011/layout/TabList"/>
    <dgm:cxn modelId="{FB10DAEC-6365-4389-8DE6-0B7159D456B8}" type="presParOf" srcId="{F355AE3B-9A1E-4140-8E5D-70BFFEAA9F66}" destId="{DDBAD0D7-951B-4F46-8247-D0E128B5D53A}" srcOrd="12" destOrd="0" presId="urn:microsoft.com/office/officeart/2011/layout/TabList"/>
    <dgm:cxn modelId="{6640246C-C54A-4A08-B16A-96F5ED7AD5F9}" type="presParOf" srcId="{DDBAD0D7-951B-4F46-8247-D0E128B5D53A}" destId="{779D1744-B7CD-458D-9C4C-96EF9C76A302}" srcOrd="0" destOrd="0" presId="urn:microsoft.com/office/officeart/2011/layout/TabList"/>
    <dgm:cxn modelId="{CB183BCD-BA4C-4310-A93A-3DCE616C7AEA}" type="presParOf" srcId="{DDBAD0D7-951B-4F46-8247-D0E128B5D53A}" destId="{1050273B-2748-440E-9FB7-6FBD9D7883FB}" srcOrd="1" destOrd="0" presId="urn:microsoft.com/office/officeart/2011/layout/TabList"/>
    <dgm:cxn modelId="{D8CEB4E3-3181-4167-B31F-B161DBF6AE96}" type="presParOf" srcId="{DDBAD0D7-951B-4F46-8247-D0E128B5D53A}" destId="{198CB29A-7FF0-4455-B8A9-9287CF4B4C75}" srcOrd="2" destOrd="0" presId="urn:microsoft.com/office/officeart/2011/layout/TabList"/>
    <dgm:cxn modelId="{13008C03-DECA-4383-B90F-F0AD69019D37}" type="presParOf" srcId="{F355AE3B-9A1E-4140-8E5D-70BFFEAA9F66}" destId="{A4E2970D-9F13-4CD4-B5B4-9BB9E5ED0846}" srcOrd="13" destOrd="0" presId="urn:microsoft.com/office/officeart/2011/layout/TabList"/>
    <dgm:cxn modelId="{87B245C7-4041-4BF6-BED3-51D2E81F324C}" type="presParOf" srcId="{F355AE3B-9A1E-4140-8E5D-70BFFEAA9F66}" destId="{BB6C085E-3234-4B58-A4C8-30AF65AAEF6F}" srcOrd="14" destOrd="0" presId="urn:microsoft.com/office/officeart/2011/layout/TabList"/>
    <dgm:cxn modelId="{E7F20804-7CC1-43CB-89F7-FCDF7CADA7C6}" type="presParOf" srcId="{BB6C085E-3234-4B58-A4C8-30AF65AAEF6F}" destId="{26E9303F-CBCD-49C1-A59E-C85EE85A7429}" srcOrd="0" destOrd="0" presId="urn:microsoft.com/office/officeart/2011/layout/TabList"/>
    <dgm:cxn modelId="{948DC97D-0E0A-4532-8922-718D63E45085}" type="presParOf" srcId="{BB6C085E-3234-4B58-A4C8-30AF65AAEF6F}" destId="{5837C211-E50B-4FDB-B3FF-C17E7A382AF0}" srcOrd="1" destOrd="0" presId="urn:microsoft.com/office/officeart/2011/layout/TabList"/>
    <dgm:cxn modelId="{CBD29190-690A-4897-AEFF-3D6CA308FB1E}" type="presParOf" srcId="{BB6C085E-3234-4B58-A4C8-30AF65AAEF6F}" destId="{C516BB6B-9F0E-4E52-8E61-837AA82D902D}" srcOrd="2" destOrd="0" presId="urn:microsoft.com/office/officeart/2011/layout/TabList"/>
    <dgm:cxn modelId="{2608F2F8-CC63-4196-B421-4E5C1BE35F3A}" type="presParOf" srcId="{F355AE3B-9A1E-4140-8E5D-70BFFEAA9F66}" destId="{C6CB55DD-684B-48CE-898E-E0726B1D3441}" srcOrd="15" destOrd="0" presId="urn:microsoft.com/office/officeart/2011/layout/TabList"/>
    <dgm:cxn modelId="{7EC5A299-C820-4DE6-982D-62176233C331}" type="presParOf" srcId="{F355AE3B-9A1E-4140-8E5D-70BFFEAA9F66}" destId="{86FA1CD5-1E89-4F3E-AFD0-DCF0012A4C73}" srcOrd="16" destOrd="0" presId="urn:microsoft.com/office/officeart/2011/layout/TabList"/>
    <dgm:cxn modelId="{1DFF938F-B5D8-4B04-B0FC-06B1306F7159}" type="presParOf" srcId="{86FA1CD5-1E89-4F3E-AFD0-DCF0012A4C73}" destId="{50C65BA5-9342-4404-A022-CEFA99FF47A9}" srcOrd="0" destOrd="0" presId="urn:microsoft.com/office/officeart/2011/layout/TabList"/>
    <dgm:cxn modelId="{5E31CA5E-03EC-4732-9741-D8A807422BF1}" type="presParOf" srcId="{86FA1CD5-1E89-4F3E-AFD0-DCF0012A4C73}" destId="{AE74F736-F171-43B6-BD7D-6261B73913AD}" srcOrd="1" destOrd="0" presId="urn:microsoft.com/office/officeart/2011/layout/TabList"/>
    <dgm:cxn modelId="{7DD34D4E-31A3-44DE-B1B5-E7F0DCD67987}" type="presParOf" srcId="{86FA1CD5-1E89-4F3E-AFD0-DCF0012A4C73}" destId="{FB9267F3-4009-4343-B79E-6D78E8B9EFEE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D73CA1-FB32-4AB3-AB9C-5DAF3546E4D1}" type="doc">
      <dgm:prSet loTypeId="urn:microsoft.com/office/officeart/2005/8/layout/radial6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90E4611C-4546-49A0-A244-E8F685463186}">
      <dgm:prSet phldrT="[Text]"/>
      <dgm:spPr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592" b="90986" l="3721" r="94651">
                        <a14:foregroundMark x1="30349" y1="9577" x2="50814" y2="7183"/>
                        <a14:foregroundMark x1="50814" y1="7183" x2="63140" y2="8028"/>
                        <a14:foregroundMark x1="63140" y1="8028" x2="58605" y2="13099"/>
                        <a14:foregroundMark x1="58605" y1="13099" x2="33721" y2="13239"/>
                        <a14:foregroundMark x1="33721" y1="13239" x2="31744" y2="8732"/>
                        <a14:foregroundMark x1="93236" y1="74557" x2="95233" y2="77183"/>
                        <a14:foregroundMark x1="91163" y1="71831" x2="92543" y2="73646"/>
                        <a14:foregroundMark x1="95233" y1="77183" x2="89535" y2="82394"/>
                        <a14:foregroundMark x1="89535" y1="82394" x2="87674" y2="74930"/>
                        <a14:foregroundMark x1="87674" y1="74930" x2="91279" y2="70563"/>
                        <a14:foregroundMark x1="9070" y1="63944" x2="3721" y2="70845"/>
                        <a14:foregroundMark x1="3721" y1="70845" x2="10349" y2="76479"/>
                        <a14:foregroundMark x1="10349" y1="76479" x2="11395" y2="76620"/>
                        <a14:foregroundMark x1="93602" y1="77338" x2="92674" y2="82958"/>
                        <a14:foregroundMark x1="93953" y1="75211" x2="93602" y2="77335"/>
                        <a14:foregroundMark x1="92674" y1="82958" x2="92674" y2="82958"/>
                        <a14:foregroundMark x1="64651" y1="91831" x2="20581" y2="90986"/>
                        <a14:foregroundMark x1="20581" y1="90986" x2="20000" y2="90563"/>
                        <a14:foregroundMark x1="3721" y1="70563" x2="4302" y2="68028"/>
                        <a14:foregroundMark x1="91977" y1="73944" x2="94651" y2="76338"/>
                        <a14:foregroundMark x1="92907" y1="74366" x2="92209" y2="74366"/>
                        <a14:foregroundMark x1="91279" y1="72535" x2="93605" y2="7464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r>
            <a:rPr lang="en-US" dirty="0"/>
            <a:t>DB</a:t>
          </a:r>
          <a:endParaRPr lang="en-IN" dirty="0"/>
        </a:p>
      </dgm:t>
    </dgm:pt>
    <dgm:pt modelId="{06CDC18C-8506-4F9E-95E7-48D70C2F0FD2}" type="parTrans" cxnId="{EDCB10A2-96E5-4D49-A7E5-CDBA6344D12B}">
      <dgm:prSet/>
      <dgm:spPr/>
      <dgm:t>
        <a:bodyPr/>
        <a:lstStyle/>
        <a:p>
          <a:endParaRPr lang="en-IN"/>
        </a:p>
      </dgm:t>
    </dgm:pt>
    <dgm:pt modelId="{AFC47899-83AE-4B44-932D-8DF56B93D8A3}" type="sibTrans" cxnId="{EDCB10A2-96E5-4D49-A7E5-CDBA6344D12B}">
      <dgm:prSet/>
      <dgm:spPr/>
      <dgm:t>
        <a:bodyPr/>
        <a:lstStyle/>
        <a:p>
          <a:endParaRPr lang="en-IN"/>
        </a:p>
      </dgm:t>
    </dgm:pt>
    <dgm:pt modelId="{F827698D-95CE-4F67-851F-BC1653664029}">
      <dgm:prSet phldrT="[Text]"/>
      <dgm:spPr/>
      <dgm:t>
        <a:bodyPr/>
        <a:lstStyle/>
        <a:p>
          <a:r>
            <a:rPr lang="en-US" dirty="0"/>
            <a:t>REQUEST LIST</a:t>
          </a:r>
          <a:endParaRPr lang="en-IN" dirty="0"/>
        </a:p>
      </dgm:t>
    </dgm:pt>
    <dgm:pt modelId="{FB64FB5E-0097-4C18-A69A-F2FAF648508C}" type="parTrans" cxnId="{96554D4F-D889-4CA9-97F3-2FBF83BF17C0}">
      <dgm:prSet/>
      <dgm:spPr/>
      <dgm:t>
        <a:bodyPr/>
        <a:lstStyle/>
        <a:p>
          <a:endParaRPr lang="en-IN"/>
        </a:p>
      </dgm:t>
    </dgm:pt>
    <dgm:pt modelId="{AECB7E62-97BD-4981-9861-C6F02DA52EBD}" type="sibTrans" cxnId="{96554D4F-D889-4CA9-97F3-2FBF83BF17C0}">
      <dgm:prSet/>
      <dgm:spPr/>
      <dgm:t>
        <a:bodyPr/>
        <a:lstStyle/>
        <a:p>
          <a:endParaRPr lang="en-IN"/>
        </a:p>
      </dgm:t>
    </dgm:pt>
    <dgm:pt modelId="{7A7EF082-0653-4CD3-A805-6FF571DD7E4D}">
      <dgm:prSet phldrT="[Text]"/>
      <dgm:spPr/>
      <dgm:t>
        <a:bodyPr/>
        <a:lstStyle/>
        <a:p>
          <a:r>
            <a:rPr lang="en-US" dirty="0"/>
            <a:t>FACULTY</a:t>
          </a:r>
          <a:endParaRPr lang="en-IN" dirty="0"/>
        </a:p>
      </dgm:t>
    </dgm:pt>
    <dgm:pt modelId="{965BE23C-59BE-487E-90D1-241179EF2259}" type="parTrans" cxnId="{B74CA18E-64F0-42AF-ADC3-D984B10D0B42}">
      <dgm:prSet/>
      <dgm:spPr/>
      <dgm:t>
        <a:bodyPr/>
        <a:lstStyle/>
        <a:p>
          <a:endParaRPr lang="en-IN"/>
        </a:p>
      </dgm:t>
    </dgm:pt>
    <dgm:pt modelId="{553E2F94-2BDD-4EE9-8276-16633BC55AC0}" type="sibTrans" cxnId="{B74CA18E-64F0-42AF-ADC3-D984B10D0B42}">
      <dgm:prSet/>
      <dgm:spPr/>
      <dgm:t>
        <a:bodyPr/>
        <a:lstStyle/>
        <a:p>
          <a:endParaRPr lang="en-IN"/>
        </a:p>
      </dgm:t>
    </dgm:pt>
    <dgm:pt modelId="{CB567FC7-22E4-497C-8D36-7270084F28C0}">
      <dgm:prSet phldrT="[Text]"/>
      <dgm:spPr/>
      <dgm:t>
        <a:bodyPr/>
        <a:lstStyle/>
        <a:p>
          <a:r>
            <a:rPr lang="en-US" dirty="0"/>
            <a:t>STUDENTS</a:t>
          </a:r>
          <a:endParaRPr lang="en-IN" dirty="0"/>
        </a:p>
      </dgm:t>
    </dgm:pt>
    <dgm:pt modelId="{460E580A-1484-4E02-A028-5F42C7E499C3}" type="parTrans" cxnId="{C4827611-FF15-4F57-8253-C6E9D86C7F1B}">
      <dgm:prSet/>
      <dgm:spPr/>
      <dgm:t>
        <a:bodyPr/>
        <a:lstStyle/>
        <a:p>
          <a:endParaRPr lang="en-IN"/>
        </a:p>
      </dgm:t>
    </dgm:pt>
    <dgm:pt modelId="{0568B8BD-9A2F-4416-A3D2-E1C7202E1A67}" type="sibTrans" cxnId="{C4827611-FF15-4F57-8253-C6E9D86C7F1B}">
      <dgm:prSet/>
      <dgm:spPr/>
      <dgm:t>
        <a:bodyPr/>
        <a:lstStyle/>
        <a:p>
          <a:endParaRPr lang="en-IN"/>
        </a:p>
      </dgm:t>
    </dgm:pt>
    <dgm:pt modelId="{A0CDF480-3AEE-4708-A3D8-B2E8CCE1A404}">
      <dgm:prSet phldrT="[Text]"/>
      <dgm:spPr/>
      <dgm:t>
        <a:bodyPr/>
        <a:lstStyle/>
        <a:p>
          <a:r>
            <a:rPr lang="en-US" dirty="0"/>
            <a:t>BORROW BOOKS</a:t>
          </a:r>
          <a:endParaRPr lang="en-IN" dirty="0"/>
        </a:p>
      </dgm:t>
    </dgm:pt>
    <dgm:pt modelId="{116C2F0A-A817-4F22-8312-93E4E65B8C55}" type="parTrans" cxnId="{523D7788-372E-41A2-89CD-FEB70A209AD3}">
      <dgm:prSet/>
      <dgm:spPr/>
      <dgm:t>
        <a:bodyPr/>
        <a:lstStyle/>
        <a:p>
          <a:endParaRPr lang="en-IN"/>
        </a:p>
      </dgm:t>
    </dgm:pt>
    <dgm:pt modelId="{757F3CBC-43E5-46A8-A9F3-E485B63901A6}" type="sibTrans" cxnId="{523D7788-372E-41A2-89CD-FEB70A209AD3}">
      <dgm:prSet/>
      <dgm:spPr/>
      <dgm:t>
        <a:bodyPr/>
        <a:lstStyle/>
        <a:p>
          <a:endParaRPr lang="en-IN"/>
        </a:p>
      </dgm:t>
    </dgm:pt>
    <dgm:pt modelId="{3526F6E0-9E07-4466-A15B-3EB99C60D622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MASTER BOOKS</a:t>
          </a:r>
          <a:endParaRPr lang="en-IN" dirty="0"/>
        </a:p>
      </dgm:t>
    </dgm:pt>
    <dgm:pt modelId="{23C73EA8-A727-4408-AD9E-70A897E38462}" type="parTrans" cxnId="{1387B1FE-548C-483B-A447-7B03002705B4}">
      <dgm:prSet/>
      <dgm:spPr/>
      <dgm:t>
        <a:bodyPr/>
        <a:lstStyle/>
        <a:p>
          <a:endParaRPr lang="en-IN"/>
        </a:p>
      </dgm:t>
    </dgm:pt>
    <dgm:pt modelId="{22C0E3FA-A493-45BA-AC72-5FFC75E3050E}" type="sibTrans" cxnId="{1387B1FE-548C-483B-A447-7B03002705B4}">
      <dgm:prSet/>
      <dgm:spPr/>
      <dgm:t>
        <a:bodyPr/>
        <a:lstStyle/>
        <a:p>
          <a:endParaRPr lang="en-IN"/>
        </a:p>
      </dgm:t>
    </dgm:pt>
    <dgm:pt modelId="{56A95BCF-36FC-47D6-93F5-7843794E6286}" type="pres">
      <dgm:prSet presAssocID="{BDD73CA1-FB32-4AB3-AB9C-5DAF3546E4D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4E637B5-9B2A-435B-85A9-2759F9EC046C}" type="pres">
      <dgm:prSet presAssocID="{90E4611C-4546-49A0-A244-E8F685463186}" presName="centerShape" presStyleLbl="node0" presStyleIdx="0" presStyleCnt="1"/>
      <dgm:spPr/>
    </dgm:pt>
    <dgm:pt modelId="{F2876334-72A9-4132-841A-749A2AC8B1BD}" type="pres">
      <dgm:prSet presAssocID="{F827698D-95CE-4F67-851F-BC1653664029}" presName="node" presStyleLbl="node1" presStyleIdx="0" presStyleCnt="5">
        <dgm:presLayoutVars>
          <dgm:bulletEnabled val="1"/>
        </dgm:presLayoutVars>
      </dgm:prSet>
      <dgm:spPr/>
    </dgm:pt>
    <dgm:pt modelId="{A93618FC-F2AB-4AE9-82C5-ACE4EB88F1BA}" type="pres">
      <dgm:prSet presAssocID="{F827698D-95CE-4F67-851F-BC1653664029}" presName="dummy" presStyleCnt="0"/>
      <dgm:spPr/>
    </dgm:pt>
    <dgm:pt modelId="{81BECCFB-BD93-4427-BA2C-2B986F4A2449}" type="pres">
      <dgm:prSet presAssocID="{AECB7E62-97BD-4981-9861-C6F02DA52EBD}" presName="sibTrans" presStyleLbl="sibTrans2D1" presStyleIdx="0" presStyleCnt="5"/>
      <dgm:spPr/>
    </dgm:pt>
    <dgm:pt modelId="{36A518A2-3BDB-4214-BCAA-FE6536B40FFD}" type="pres">
      <dgm:prSet presAssocID="{7A7EF082-0653-4CD3-A805-6FF571DD7E4D}" presName="node" presStyleLbl="node1" presStyleIdx="1" presStyleCnt="5">
        <dgm:presLayoutVars>
          <dgm:bulletEnabled val="1"/>
        </dgm:presLayoutVars>
      </dgm:prSet>
      <dgm:spPr/>
    </dgm:pt>
    <dgm:pt modelId="{9E2112BE-4403-4AA5-BFB6-D6578A28C030}" type="pres">
      <dgm:prSet presAssocID="{7A7EF082-0653-4CD3-A805-6FF571DD7E4D}" presName="dummy" presStyleCnt="0"/>
      <dgm:spPr/>
    </dgm:pt>
    <dgm:pt modelId="{0EB7765B-44F1-45F8-8F24-0687123FCD5B}" type="pres">
      <dgm:prSet presAssocID="{553E2F94-2BDD-4EE9-8276-16633BC55AC0}" presName="sibTrans" presStyleLbl="sibTrans2D1" presStyleIdx="1" presStyleCnt="5"/>
      <dgm:spPr/>
    </dgm:pt>
    <dgm:pt modelId="{340D7089-1028-4CE8-AA27-B1451B4776CB}" type="pres">
      <dgm:prSet presAssocID="{CB567FC7-22E4-497C-8D36-7270084F28C0}" presName="node" presStyleLbl="node1" presStyleIdx="2" presStyleCnt="5">
        <dgm:presLayoutVars>
          <dgm:bulletEnabled val="1"/>
        </dgm:presLayoutVars>
      </dgm:prSet>
      <dgm:spPr/>
    </dgm:pt>
    <dgm:pt modelId="{D8B1208A-B087-4484-81D6-BE084283EA89}" type="pres">
      <dgm:prSet presAssocID="{CB567FC7-22E4-497C-8D36-7270084F28C0}" presName="dummy" presStyleCnt="0"/>
      <dgm:spPr/>
    </dgm:pt>
    <dgm:pt modelId="{9C85539D-5CC6-438D-BB17-DD2BE86E642D}" type="pres">
      <dgm:prSet presAssocID="{0568B8BD-9A2F-4416-A3D2-E1C7202E1A67}" presName="sibTrans" presStyleLbl="sibTrans2D1" presStyleIdx="2" presStyleCnt="5"/>
      <dgm:spPr/>
    </dgm:pt>
    <dgm:pt modelId="{B36C17C9-5B7B-453A-8AB3-68655EFF0AEC}" type="pres">
      <dgm:prSet presAssocID="{A0CDF480-3AEE-4708-A3D8-B2E8CCE1A404}" presName="node" presStyleLbl="node1" presStyleIdx="3" presStyleCnt="5">
        <dgm:presLayoutVars>
          <dgm:bulletEnabled val="1"/>
        </dgm:presLayoutVars>
      </dgm:prSet>
      <dgm:spPr/>
    </dgm:pt>
    <dgm:pt modelId="{A3785C4D-0AC6-484C-A334-DF176F88B1FD}" type="pres">
      <dgm:prSet presAssocID="{A0CDF480-3AEE-4708-A3D8-B2E8CCE1A404}" presName="dummy" presStyleCnt="0"/>
      <dgm:spPr/>
    </dgm:pt>
    <dgm:pt modelId="{0466E1A7-7F98-41A4-9ED7-43AF60ACA2BB}" type="pres">
      <dgm:prSet presAssocID="{757F3CBC-43E5-46A8-A9F3-E485B63901A6}" presName="sibTrans" presStyleLbl="sibTrans2D1" presStyleIdx="3" presStyleCnt="5"/>
      <dgm:spPr/>
    </dgm:pt>
    <dgm:pt modelId="{2F0F7D9C-90D0-4918-AF39-B1646008A478}" type="pres">
      <dgm:prSet presAssocID="{3526F6E0-9E07-4466-A15B-3EB99C60D622}" presName="node" presStyleLbl="node1" presStyleIdx="4" presStyleCnt="5" custScaleX="125712" custScaleY="129861" custRadScaleRad="115565" custRadScaleInc="6830">
        <dgm:presLayoutVars>
          <dgm:bulletEnabled val="1"/>
        </dgm:presLayoutVars>
      </dgm:prSet>
      <dgm:spPr/>
    </dgm:pt>
    <dgm:pt modelId="{49675028-1389-4FEB-B816-7AF22BF708F2}" type="pres">
      <dgm:prSet presAssocID="{3526F6E0-9E07-4466-A15B-3EB99C60D622}" presName="dummy" presStyleCnt="0"/>
      <dgm:spPr/>
    </dgm:pt>
    <dgm:pt modelId="{DF13C1C8-F304-4A3E-A472-4E85EA475E24}" type="pres">
      <dgm:prSet presAssocID="{22C0E3FA-A493-45BA-AC72-5FFC75E3050E}" presName="sibTrans" presStyleLbl="sibTrans2D1" presStyleIdx="4" presStyleCnt="5"/>
      <dgm:spPr/>
    </dgm:pt>
  </dgm:ptLst>
  <dgm:cxnLst>
    <dgm:cxn modelId="{C4827611-FF15-4F57-8253-C6E9D86C7F1B}" srcId="{90E4611C-4546-49A0-A244-E8F685463186}" destId="{CB567FC7-22E4-497C-8D36-7270084F28C0}" srcOrd="2" destOrd="0" parTransId="{460E580A-1484-4E02-A028-5F42C7E499C3}" sibTransId="{0568B8BD-9A2F-4416-A3D2-E1C7202E1A67}"/>
    <dgm:cxn modelId="{01628A1B-E642-4FE5-9B0A-F00320CE1CDB}" type="presOf" srcId="{553E2F94-2BDD-4EE9-8276-16633BC55AC0}" destId="{0EB7765B-44F1-45F8-8F24-0687123FCD5B}" srcOrd="0" destOrd="0" presId="urn:microsoft.com/office/officeart/2005/8/layout/radial6"/>
    <dgm:cxn modelId="{CC4DFD1E-7696-42DE-B3FB-61B9AE4EEA3F}" type="presOf" srcId="{BDD73CA1-FB32-4AB3-AB9C-5DAF3546E4D1}" destId="{56A95BCF-36FC-47D6-93F5-7843794E6286}" srcOrd="0" destOrd="0" presId="urn:microsoft.com/office/officeart/2005/8/layout/radial6"/>
    <dgm:cxn modelId="{3819602E-D678-48A6-9633-B251639D361A}" type="presOf" srcId="{90E4611C-4546-49A0-A244-E8F685463186}" destId="{A4E637B5-9B2A-435B-85A9-2759F9EC046C}" srcOrd="0" destOrd="0" presId="urn:microsoft.com/office/officeart/2005/8/layout/radial6"/>
    <dgm:cxn modelId="{49FB575E-F1A4-40AC-B49A-FCB7F9B21DE4}" type="presOf" srcId="{0568B8BD-9A2F-4416-A3D2-E1C7202E1A67}" destId="{9C85539D-5CC6-438D-BB17-DD2BE86E642D}" srcOrd="0" destOrd="0" presId="urn:microsoft.com/office/officeart/2005/8/layout/radial6"/>
    <dgm:cxn modelId="{BD5DB14C-8F40-4375-81B6-6909064A69D7}" type="presOf" srcId="{22C0E3FA-A493-45BA-AC72-5FFC75E3050E}" destId="{DF13C1C8-F304-4A3E-A472-4E85EA475E24}" srcOrd="0" destOrd="0" presId="urn:microsoft.com/office/officeart/2005/8/layout/radial6"/>
    <dgm:cxn modelId="{96554D4F-D889-4CA9-97F3-2FBF83BF17C0}" srcId="{90E4611C-4546-49A0-A244-E8F685463186}" destId="{F827698D-95CE-4F67-851F-BC1653664029}" srcOrd="0" destOrd="0" parTransId="{FB64FB5E-0097-4C18-A69A-F2FAF648508C}" sibTransId="{AECB7E62-97BD-4981-9861-C6F02DA52EBD}"/>
    <dgm:cxn modelId="{A11E7D77-666C-4876-B7D9-E09585081FF6}" type="presOf" srcId="{757F3CBC-43E5-46A8-A9F3-E485B63901A6}" destId="{0466E1A7-7F98-41A4-9ED7-43AF60ACA2BB}" srcOrd="0" destOrd="0" presId="urn:microsoft.com/office/officeart/2005/8/layout/radial6"/>
    <dgm:cxn modelId="{6F4DCE7A-0CCD-4996-84C6-A6CE3A3D596F}" type="presOf" srcId="{CB567FC7-22E4-497C-8D36-7270084F28C0}" destId="{340D7089-1028-4CE8-AA27-B1451B4776CB}" srcOrd="0" destOrd="0" presId="urn:microsoft.com/office/officeart/2005/8/layout/radial6"/>
    <dgm:cxn modelId="{7119D582-7FA3-40A8-B778-B7422FA4A72C}" type="presOf" srcId="{AECB7E62-97BD-4981-9861-C6F02DA52EBD}" destId="{81BECCFB-BD93-4427-BA2C-2B986F4A2449}" srcOrd="0" destOrd="0" presId="urn:microsoft.com/office/officeart/2005/8/layout/radial6"/>
    <dgm:cxn modelId="{523D7788-372E-41A2-89CD-FEB70A209AD3}" srcId="{90E4611C-4546-49A0-A244-E8F685463186}" destId="{A0CDF480-3AEE-4708-A3D8-B2E8CCE1A404}" srcOrd="3" destOrd="0" parTransId="{116C2F0A-A817-4F22-8312-93E4E65B8C55}" sibTransId="{757F3CBC-43E5-46A8-A9F3-E485B63901A6}"/>
    <dgm:cxn modelId="{B74CA18E-64F0-42AF-ADC3-D984B10D0B42}" srcId="{90E4611C-4546-49A0-A244-E8F685463186}" destId="{7A7EF082-0653-4CD3-A805-6FF571DD7E4D}" srcOrd="1" destOrd="0" parTransId="{965BE23C-59BE-487E-90D1-241179EF2259}" sibTransId="{553E2F94-2BDD-4EE9-8276-16633BC55AC0}"/>
    <dgm:cxn modelId="{EDCB10A2-96E5-4D49-A7E5-CDBA6344D12B}" srcId="{BDD73CA1-FB32-4AB3-AB9C-5DAF3546E4D1}" destId="{90E4611C-4546-49A0-A244-E8F685463186}" srcOrd="0" destOrd="0" parTransId="{06CDC18C-8506-4F9E-95E7-48D70C2F0FD2}" sibTransId="{AFC47899-83AE-4B44-932D-8DF56B93D8A3}"/>
    <dgm:cxn modelId="{3A01F7B0-0B93-4FA7-8537-4FA99B841B64}" type="presOf" srcId="{F827698D-95CE-4F67-851F-BC1653664029}" destId="{F2876334-72A9-4132-841A-749A2AC8B1BD}" srcOrd="0" destOrd="0" presId="urn:microsoft.com/office/officeart/2005/8/layout/radial6"/>
    <dgm:cxn modelId="{F73069CE-045F-4531-98BA-E64066F637C5}" type="presOf" srcId="{A0CDF480-3AEE-4708-A3D8-B2E8CCE1A404}" destId="{B36C17C9-5B7B-453A-8AB3-68655EFF0AEC}" srcOrd="0" destOrd="0" presId="urn:microsoft.com/office/officeart/2005/8/layout/radial6"/>
    <dgm:cxn modelId="{6A8D27DF-D9B7-4DC7-9334-1D8844877E75}" type="presOf" srcId="{7A7EF082-0653-4CD3-A805-6FF571DD7E4D}" destId="{36A518A2-3BDB-4214-BCAA-FE6536B40FFD}" srcOrd="0" destOrd="0" presId="urn:microsoft.com/office/officeart/2005/8/layout/radial6"/>
    <dgm:cxn modelId="{773F6BF1-5B27-4E4B-AEDB-A7748857BFDF}" type="presOf" srcId="{3526F6E0-9E07-4466-A15B-3EB99C60D622}" destId="{2F0F7D9C-90D0-4918-AF39-B1646008A478}" srcOrd="0" destOrd="0" presId="urn:microsoft.com/office/officeart/2005/8/layout/radial6"/>
    <dgm:cxn modelId="{1387B1FE-548C-483B-A447-7B03002705B4}" srcId="{90E4611C-4546-49A0-A244-E8F685463186}" destId="{3526F6E0-9E07-4466-A15B-3EB99C60D622}" srcOrd="4" destOrd="0" parTransId="{23C73EA8-A727-4408-AD9E-70A897E38462}" sibTransId="{22C0E3FA-A493-45BA-AC72-5FFC75E3050E}"/>
    <dgm:cxn modelId="{F3B28A18-B148-4526-BA1B-C0A17EC07B1C}" type="presParOf" srcId="{56A95BCF-36FC-47D6-93F5-7843794E6286}" destId="{A4E637B5-9B2A-435B-85A9-2759F9EC046C}" srcOrd="0" destOrd="0" presId="urn:microsoft.com/office/officeart/2005/8/layout/radial6"/>
    <dgm:cxn modelId="{FDAE5AD3-24CE-49A3-91F8-28429A978C65}" type="presParOf" srcId="{56A95BCF-36FC-47D6-93F5-7843794E6286}" destId="{F2876334-72A9-4132-841A-749A2AC8B1BD}" srcOrd="1" destOrd="0" presId="urn:microsoft.com/office/officeart/2005/8/layout/radial6"/>
    <dgm:cxn modelId="{1ACF341F-AB0D-4E16-862B-BC78D6C94CEC}" type="presParOf" srcId="{56A95BCF-36FC-47D6-93F5-7843794E6286}" destId="{A93618FC-F2AB-4AE9-82C5-ACE4EB88F1BA}" srcOrd="2" destOrd="0" presId="urn:microsoft.com/office/officeart/2005/8/layout/radial6"/>
    <dgm:cxn modelId="{882CAA17-061D-4533-A0BD-4B06DA9AE78B}" type="presParOf" srcId="{56A95BCF-36FC-47D6-93F5-7843794E6286}" destId="{81BECCFB-BD93-4427-BA2C-2B986F4A2449}" srcOrd="3" destOrd="0" presId="urn:microsoft.com/office/officeart/2005/8/layout/radial6"/>
    <dgm:cxn modelId="{A8734BAF-1DA8-4529-A5E6-61D3257D25B4}" type="presParOf" srcId="{56A95BCF-36FC-47D6-93F5-7843794E6286}" destId="{36A518A2-3BDB-4214-BCAA-FE6536B40FFD}" srcOrd="4" destOrd="0" presId="urn:microsoft.com/office/officeart/2005/8/layout/radial6"/>
    <dgm:cxn modelId="{EC1D158F-7AA4-4A72-A438-6844B20FA096}" type="presParOf" srcId="{56A95BCF-36FC-47D6-93F5-7843794E6286}" destId="{9E2112BE-4403-4AA5-BFB6-D6578A28C030}" srcOrd="5" destOrd="0" presId="urn:microsoft.com/office/officeart/2005/8/layout/radial6"/>
    <dgm:cxn modelId="{BBDAEE72-2779-4997-9605-4ECDD9C84747}" type="presParOf" srcId="{56A95BCF-36FC-47D6-93F5-7843794E6286}" destId="{0EB7765B-44F1-45F8-8F24-0687123FCD5B}" srcOrd="6" destOrd="0" presId="urn:microsoft.com/office/officeart/2005/8/layout/radial6"/>
    <dgm:cxn modelId="{7C5710D5-3997-4FA7-B12A-08EBAA225D77}" type="presParOf" srcId="{56A95BCF-36FC-47D6-93F5-7843794E6286}" destId="{340D7089-1028-4CE8-AA27-B1451B4776CB}" srcOrd="7" destOrd="0" presId="urn:microsoft.com/office/officeart/2005/8/layout/radial6"/>
    <dgm:cxn modelId="{3F2A43D6-4686-4397-A0FD-1F99C3F5B720}" type="presParOf" srcId="{56A95BCF-36FC-47D6-93F5-7843794E6286}" destId="{D8B1208A-B087-4484-81D6-BE084283EA89}" srcOrd="8" destOrd="0" presId="urn:microsoft.com/office/officeart/2005/8/layout/radial6"/>
    <dgm:cxn modelId="{07D2B444-36A0-4794-A58A-FFC9C89B2E76}" type="presParOf" srcId="{56A95BCF-36FC-47D6-93F5-7843794E6286}" destId="{9C85539D-5CC6-438D-BB17-DD2BE86E642D}" srcOrd="9" destOrd="0" presId="urn:microsoft.com/office/officeart/2005/8/layout/radial6"/>
    <dgm:cxn modelId="{CF99FCC8-5FA4-4ECF-B45B-AC32150295E0}" type="presParOf" srcId="{56A95BCF-36FC-47D6-93F5-7843794E6286}" destId="{B36C17C9-5B7B-453A-8AB3-68655EFF0AEC}" srcOrd="10" destOrd="0" presId="urn:microsoft.com/office/officeart/2005/8/layout/radial6"/>
    <dgm:cxn modelId="{C89B9CB2-8921-4FD0-8711-A9841BA5D1AC}" type="presParOf" srcId="{56A95BCF-36FC-47D6-93F5-7843794E6286}" destId="{A3785C4D-0AC6-484C-A334-DF176F88B1FD}" srcOrd="11" destOrd="0" presId="urn:microsoft.com/office/officeart/2005/8/layout/radial6"/>
    <dgm:cxn modelId="{44619974-7EE2-47BA-832C-86249C2A1DB2}" type="presParOf" srcId="{56A95BCF-36FC-47D6-93F5-7843794E6286}" destId="{0466E1A7-7F98-41A4-9ED7-43AF60ACA2BB}" srcOrd="12" destOrd="0" presId="urn:microsoft.com/office/officeart/2005/8/layout/radial6"/>
    <dgm:cxn modelId="{8631253C-3EB0-4335-A62A-11181EB208CB}" type="presParOf" srcId="{56A95BCF-36FC-47D6-93F5-7843794E6286}" destId="{2F0F7D9C-90D0-4918-AF39-B1646008A478}" srcOrd="13" destOrd="0" presId="urn:microsoft.com/office/officeart/2005/8/layout/radial6"/>
    <dgm:cxn modelId="{AC9642F5-91DB-4E38-B6CD-156007E70A59}" type="presParOf" srcId="{56A95BCF-36FC-47D6-93F5-7843794E6286}" destId="{49675028-1389-4FEB-B816-7AF22BF708F2}" srcOrd="14" destOrd="0" presId="urn:microsoft.com/office/officeart/2005/8/layout/radial6"/>
    <dgm:cxn modelId="{13DC9EE3-E705-47B8-9ABA-B0588896A70F}" type="presParOf" srcId="{56A95BCF-36FC-47D6-93F5-7843794E6286}" destId="{DF13C1C8-F304-4A3E-A472-4E85EA475E24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85189A-D7FB-434D-8CDA-1945BE47C1BA}" type="doc">
      <dgm:prSet loTypeId="urn:microsoft.com/office/officeart/2011/layout/Tab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2708264-DE4D-4C70-9FAA-BF8AFEFD8CA7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ID (Primary Key):</a:t>
          </a:r>
          <a:endParaRPr lang="en-US" b="0" i="0" dirty="0">
            <a:effectLst/>
            <a:latin typeface="Söhne"/>
          </a:endParaRPr>
        </a:p>
      </dgm:t>
    </dgm:pt>
    <dgm:pt modelId="{9ED2A767-B672-4BEF-8E1E-BBF68D9C0D28}" type="parTrans" cxnId="{9CFC0888-E897-49E9-8546-19A43A370AEA}">
      <dgm:prSet/>
      <dgm:spPr/>
      <dgm:t>
        <a:bodyPr/>
        <a:lstStyle/>
        <a:p>
          <a:endParaRPr lang="en-IN"/>
        </a:p>
      </dgm:t>
    </dgm:pt>
    <dgm:pt modelId="{A4A18189-1381-4F88-9432-B58ABE37166B}" type="sibTrans" cxnId="{9CFC0888-E897-49E9-8546-19A43A370AEA}">
      <dgm:prSet/>
      <dgm:spPr/>
      <dgm:t>
        <a:bodyPr/>
        <a:lstStyle/>
        <a:p>
          <a:endParaRPr lang="en-IN"/>
        </a:p>
      </dgm:t>
    </dgm:pt>
    <dgm:pt modelId="{44D24FAC-D9BD-4D95-B2E2-BF954D194BA9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Unique identifier for each book record.</a:t>
          </a:r>
        </a:p>
      </dgm:t>
    </dgm:pt>
    <dgm:pt modelId="{E8FC4606-45FC-4B6A-AA50-5C52F5F26CFF}" type="parTrans" cxnId="{8DBD4AC0-E07E-4DF8-AC40-9CF30C3F3C77}">
      <dgm:prSet/>
      <dgm:spPr/>
      <dgm:t>
        <a:bodyPr/>
        <a:lstStyle/>
        <a:p>
          <a:endParaRPr lang="en-IN"/>
        </a:p>
      </dgm:t>
    </dgm:pt>
    <dgm:pt modelId="{1F847F58-5F74-4FE5-94F5-EAF593D0F3B1}" type="sibTrans" cxnId="{8DBD4AC0-E07E-4DF8-AC40-9CF30C3F3C77}">
      <dgm:prSet/>
      <dgm:spPr/>
      <dgm:t>
        <a:bodyPr/>
        <a:lstStyle/>
        <a:p>
          <a:endParaRPr lang="en-IN"/>
        </a:p>
      </dgm:t>
    </dgm:pt>
    <dgm:pt modelId="{8178B06C-5C4F-4CFD-823D-C9827B89186F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BOOK No.:</a:t>
          </a:r>
          <a:endParaRPr lang="en-US" b="0" i="0" dirty="0">
            <a:effectLst/>
            <a:latin typeface="Söhne"/>
          </a:endParaRPr>
        </a:p>
      </dgm:t>
    </dgm:pt>
    <dgm:pt modelId="{49820237-B098-4D1A-9E13-84C8E7EE312D}" type="parTrans" cxnId="{58F1B268-1F87-4E46-BE43-CDC4F0438250}">
      <dgm:prSet/>
      <dgm:spPr/>
      <dgm:t>
        <a:bodyPr/>
        <a:lstStyle/>
        <a:p>
          <a:endParaRPr lang="en-IN"/>
        </a:p>
      </dgm:t>
    </dgm:pt>
    <dgm:pt modelId="{B5EE0019-087B-41DB-80F4-7468E6B82797}" type="sibTrans" cxnId="{58F1B268-1F87-4E46-BE43-CDC4F0438250}">
      <dgm:prSet/>
      <dgm:spPr/>
      <dgm:t>
        <a:bodyPr/>
        <a:lstStyle/>
        <a:p>
          <a:endParaRPr lang="en-IN"/>
        </a:p>
      </dgm:t>
    </dgm:pt>
    <dgm:pt modelId="{96E9D866-6CAF-48BB-95E7-A4E6D48DA2D6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A unique identifier for the book within the library.</a:t>
          </a:r>
          <a:endParaRPr lang="en-US" b="0" i="0" dirty="0">
            <a:effectLst/>
            <a:latin typeface="Söhne"/>
          </a:endParaRPr>
        </a:p>
      </dgm:t>
    </dgm:pt>
    <dgm:pt modelId="{F4EDA7A1-5408-4CFF-AC92-807043FD2970}" type="parTrans" cxnId="{FCEC01DE-AD1E-40B1-9254-E3256EA5DB07}">
      <dgm:prSet/>
      <dgm:spPr/>
      <dgm:t>
        <a:bodyPr/>
        <a:lstStyle/>
        <a:p>
          <a:endParaRPr lang="en-IN"/>
        </a:p>
      </dgm:t>
    </dgm:pt>
    <dgm:pt modelId="{80C40C74-F118-45FE-8C99-2DC12D8E6AC0}" type="sibTrans" cxnId="{FCEC01DE-AD1E-40B1-9254-E3256EA5DB07}">
      <dgm:prSet/>
      <dgm:spPr/>
      <dgm:t>
        <a:bodyPr/>
        <a:lstStyle/>
        <a:p>
          <a:endParaRPr lang="en-IN"/>
        </a:p>
      </dgm:t>
    </dgm:pt>
    <dgm:pt modelId="{5083030C-F718-4091-A66B-623FD29EE8FB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TITLE:</a:t>
          </a:r>
          <a:endParaRPr lang="en-US" b="0" i="0" dirty="0">
            <a:effectLst/>
            <a:latin typeface="Söhne"/>
          </a:endParaRPr>
        </a:p>
      </dgm:t>
    </dgm:pt>
    <dgm:pt modelId="{36C72BD2-7239-45D2-A445-120E4A77AACF}" type="parTrans" cxnId="{007EB522-5BC9-481E-A384-9CF4C69B4A0D}">
      <dgm:prSet/>
      <dgm:spPr/>
      <dgm:t>
        <a:bodyPr/>
        <a:lstStyle/>
        <a:p>
          <a:endParaRPr lang="en-IN"/>
        </a:p>
      </dgm:t>
    </dgm:pt>
    <dgm:pt modelId="{31BF36CE-42C6-40F6-81DC-9D5C32842C86}" type="sibTrans" cxnId="{007EB522-5BC9-481E-A384-9CF4C69B4A0D}">
      <dgm:prSet/>
      <dgm:spPr/>
      <dgm:t>
        <a:bodyPr/>
        <a:lstStyle/>
        <a:p>
          <a:endParaRPr lang="en-IN"/>
        </a:p>
      </dgm:t>
    </dgm:pt>
    <dgm:pt modelId="{3D8AA37B-D7BD-425D-8BA5-4DAC249CC953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The title of the book.</a:t>
          </a:r>
          <a:endParaRPr lang="en-US" b="0" i="0" dirty="0">
            <a:effectLst/>
            <a:latin typeface="Söhne"/>
          </a:endParaRPr>
        </a:p>
      </dgm:t>
    </dgm:pt>
    <dgm:pt modelId="{C4037ECE-CACC-4915-9DAE-A65B87774F38}" type="parTrans" cxnId="{60C0CC02-CAEB-48A7-BF9F-17F3B38836AC}">
      <dgm:prSet/>
      <dgm:spPr/>
      <dgm:t>
        <a:bodyPr/>
        <a:lstStyle/>
        <a:p>
          <a:endParaRPr lang="en-IN"/>
        </a:p>
      </dgm:t>
    </dgm:pt>
    <dgm:pt modelId="{F763EDCF-C167-4BCB-8238-84B32F4D3772}" type="sibTrans" cxnId="{60C0CC02-CAEB-48A7-BF9F-17F3B38836AC}">
      <dgm:prSet/>
      <dgm:spPr/>
      <dgm:t>
        <a:bodyPr/>
        <a:lstStyle/>
        <a:p>
          <a:endParaRPr lang="en-IN"/>
        </a:p>
      </dgm:t>
    </dgm:pt>
    <dgm:pt modelId="{0320B5FB-3828-4993-9B46-F31599D6E3A5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BAR CODE:</a:t>
          </a:r>
          <a:endParaRPr lang="en-US" b="0" i="0" dirty="0">
            <a:effectLst/>
            <a:latin typeface="Söhne"/>
          </a:endParaRPr>
        </a:p>
      </dgm:t>
    </dgm:pt>
    <dgm:pt modelId="{2FE5285A-FCE9-402F-8CDB-FA1197636BA7}" type="parTrans" cxnId="{7E2F8DB4-4D91-4FA5-9BF0-A1158A832A68}">
      <dgm:prSet/>
      <dgm:spPr/>
      <dgm:t>
        <a:bodyPr/>
        <a:lstStyle/>
        <a:p>
          <a:endParaRPr lang="en-IN"/>
        </a:p>
      </dgm:t>
    </dgm:pt>
    <dgm:pt modelId="{F799EBB7-2ED7-482F-9F47-64C544356295}" type="sibTrans" cxnId="{7E2F8DB4-4D91-4FA5-9BF0-A1158A832A68}">
      <dgm:prSet/>
      <dgm:spPr/>
      <dgm:t>
        <a:bodyPr/>
        <a:lstStyle/>
        <a:p>
          <a:endParaRPr lang="en-IN"/>
        </a:p>
      </dgm:t>
    </dgm:pt>
    <dgm:pt modelId="{ECBC8351-B75D-4983-A0CB-AA2A94CAACDD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A unique identifier in barcode format for easy scanning.</a:t>
          </a:r>
        </a:p>
      </dgm:t>
    </dgm:pt>
    <dgm:pt modelId="{2DB6A738-FFF3-4A3B-9DAC-801227253DA3}" type="parTrans" cxnId="{5ACA484E-E58C-4B91-8BA0-A692898D7E7E}">
      <dgm:prSet/>
      <dgm:spPr/>
      <dgm:t>
        <a:bodyPr/>
        <a:lstStyle/>
        <a:p>
          <a:endParaRPr lang="en-IN"/>
        </a:p>
      </dgm:t>
    </dgm:pt>
    <dgm:pt modelId="{50BF4E41-4B8B-4F7C-BCB2-ED577219DFCC}" type="sibTrans" cxnId="{5ACA484E-E58C-4B91-8BA0-A692898D7E7E}">
      <dgm:prSet/>
      <dgm:spPr/>
      <dgm:t>
        <a:bodyPr/>
        <a:lstStyle/>
        <a:p>
          <a:endParaRPr lang="en-IN"/>
        </a:p>
      </dgm:t>
    </dgm:pt>
    <dgm:pt modelId="{F79C8A4C-C0CB-4FE6-9153-C254C0CF59EC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AUTHOR NAME:</a:t>
          </a:r>
        </a:p>
      </dgm:t>
    </dgm:pt>
    <dgm:pt modelId="{BEFD5F93-54A9-426F-89E0-9BE3D814A7B6}" type="parTrans" cxnId="{D8E0B8B8-2201-493E-AD55-5123C9678E2D}">
      <dgm:prSet/>
      <dgm:spPr/>
      <dgm:t>
        <a:bodyPr/>
        <a:lstStyle/>
        <a:p>
          <a:endParaRPr lang="en-IN"/>
        </a:p>
      </dgm:t>
    </dgm:pt>
    <dgm:pt modelId="{D6AC054C-88AB-4EDB-B7E9-B0A33E54B3B8}" type="sibTrans" cxnId="{D8E0B8B8-2201-493E-AD55-5123C9678E2D}">
      <dgm:prSet/>
      <dgm:spPr/>
      <dgm:t>
        <a:bodyPr/>
        <a:lstStyle/>
        <a:p>
          <a:endParaRPr lang="en-IN"/>
        </a:p>
      </dgm:t>
    </dgm:pt>
    <dgm:pt modelId="{2C71293C-D3E5-451D-9E75-ABF3AA4083A6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Name of the book's author.</a:t>
          </a:r>
        </a:p>
      </dgm:t>
    </dgm:pt>
    <dgm:pt modelId="{39F73DC7-CCEB-4B04-A571-0E458AFFD87D}" type="parTrans" cxnId="{3CC945E4-D610-49D1-8663-C22CAE7651CF}">
      <dgm:prSet/>
      <dgm:spPr/>
      <dgm:t>
        <a:bodyPr/>
        <a:lstStyle/>
        <a:p>
          <a:endParaRPr lang="en-IN"/>
        </a:p>
      </dgm:t>
    </dgm:pt>
    <dgm:pt modelId="{BE940900-D503-461E-B19E-5F8A250B4357}" type="sibTrans" cxnId="{3CC945E4-D610-49D1-8663-C22CAE7651CF}">
      <dgm:prSet/>
      <dgm:spPr/>
      <dgm:t>
        <a:bodyPr/>
        <a:lstStyle/>
        <a:p>
          <a:endParaRPr lang="en-IN"/>
        </a:p>
      </dgm:t>
    </dgm:pt>
    <dgm:pt modelId="{2DC53999-ABE6-4DA2-A751-87B1747448A8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PUBLICATION:</a:t>
          </a:r>
          <a:endParaRPr lang="en-US" b="0" i="0" dirty="0">
            <a:effectLst/>
            <a:latin typeface="Söhne"/>
          </a:endParaRPr>
        </a:p>
      </dgm:t>
    </dgm:pt>
    <dgm:pt modelId="{9D8640E7-EC3F-4D1B-AD78-46837D9C2B40}" type="parTrans" cxnId="{DC5AA2E2-5C67-4E40-B1B5-6A741C97DDEB}">
      <dgm:prSet/>
      <dgm:spPr/>
      <dgm:t>
        <a:bodyPr/>
        <a:lstStyle/>
        <a:p>
          <a:endParaRPr lang="en-IN"/>
        </a:p>
      </dgm:t>
    </dgm:pt>
    <dgm:pt modelId="{8AD3F739-11A0-4D8A-8258-ADB3145BCFE7}" type="sibTrans" cxnId="{DC5AA2E2-5C67-4E40-B1B5-6A741C97DDEB}">
      <dgm:prSet/>
      <dgm:spPr/>
      <dgm:t>
        <a:bodyPr/>
        <a:lstStyle/>
        <a:p>
          <a:endParaRPr lang="en-IN"/>
        </a:p>
      </dgm:t>
    </dgm:pt>
    <dgm:pt modelId="{441DE965-CBB8-4B55-B5A0-7A5D07E72DED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The publishing company or entity.</a:t>
          </a:r>
          <a:endParaRPr lang="en-US" b="0" i="0" dirty="0">
            <a:effectLst/>
            <a:latin typeface="Söhne"/>
          </a:endParaRPr>
        </a:p>
      </dgm:t>
    </dgm:pt>
    <dgm:pt modelId="{40FD785D-4169-4490-A417-7204D3CD3410}" type="parTrans" cxnId="{167DCAFD-BFCB-4AB8-9988-C790128B57F0}">
      <dgm:prSet/>
      <dgm:spPr/>
      <dgm:t>
        <a:bodyPr/>
        <a:lstStyle/>
        <a:p>
          <a:endParaRPr lang="en-IN"/>
        </a:p>
      </dgm:t>
    </dgm:pt>
    <dgm:pt modelId="{9BD2AC8A-D9D9-49DD-8ADE-ED9CDBE4FB1E}" type="sibTrans" cxnId="{167DCAFD-BFCB-4AB8-9988-C790128B57F0}">
      <dgm:prSet/>
      <dgm:spPr/>
      <dgm:t>
        <a:bodyPr/>
        <a:lstStyle/>
        <a:p>
          <a:endParaRPr lang="en-IN"/>
        </a:p>
      </dgm:t>
    </dgm:pt>
    <dgm:pt modelId="{009F54F5-B43F-44CB-BF9F-4825E918EBF7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PRICE:</a:t>
          </a:r>
          <a:endParaRPr lang="en-US" b="0" i="0" dirty="0">
            <a:effectLst/>
            <a:latin typeface="Söhne"/>
          </a:endParaRPr>
        </a:p>
      </dgm:t>
    </dgm:pt>
    <dgm:pt modelId="{FF01BD85-051D-49AD-A755-3F87DF4CCC8E}" type="parTrans" cxnId="{4552D00C-7AD9-47D2-B148-1736642F2358}">
      <dgm:prSet/>
      <dgm:spPr/>
      <dgm:t>
        <a:bodyPr/>
        <a:lstStyle/>
        <a:p>
          <a:endParaRPr lang="en-IN"/>
        </a:p>
      </dgm:t>
    </dgm:pt>
    <dgm:pt modelId="{ECDBECAA-02F5-4F15-B433-BEC19B40CCA5}" type="sibTrans" cxnId="{4552D00C-7AD9-47D2-B148-1736642F2358}">
      <dgm:prSet/>
      <dgm:spPr/>
      <dgm:t>
        <a:bodyPr/>
        <a:lstStyle/>
        <a:p>
          <a:endParaRPr lang="en-IN"/>
        </a:p>
      </dgm:t>
    </dgm:pt>
    <dgm:pt modelId="{383786F8-C8A9-4CBA-B9F5-9B0655001D41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The cost of the book.</a:t>
          </a:r>
          <a:endParaRPr lang="en-US" b="0" i="0" dirty="0">
            <a:effectLst/>
            <a:latin typeface="Söhne"/>
          </a:endParaRPr>
        </a:p>
      </dgm:t>
    </dgm:pt>
    <dgm:pt modelId="{591F7A02-3304-41CD-B542-658A83E61B86}" type="parTrans" cxnId="{7F9A4C3C-309D-47B6-9450-B9A885B9E478}">
      <dgm:prSet/>
      <dgm:spPr/>
      <dgm:t>
        <a:bodyPr/>
        <a:lstStyle/>
        <a:p>
          <a:endParaRPr lang="en-IN"/>
        </a:p>
      </dgm:t>
    </dgm:pt>
    <dgm:pt modelId="{31DFF7C1-67C7-459D-A5CF-A466E2558D45}" type="sibTrans" cxnId="{7F9A4C3C-309D-47B6-9450-B9A885B9E478}">
      <dgm:prSet/>
      <dgm:spPr/>
      <dgm:t>
        <a:bodyPr/>
        <a:lstStyle/>
        <a:p>
          <a:endParaRPr lang="en-IN"/>
        </a:p>
      </dgm:t>
    </dgm:pt>
    <dgm:pt modelId="{CA890361-60F7-4ECC-A86D-701E567872D2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RACK:</a:t>
          </a:r>
          <a:endParaRPr lang="en-US" b="0" i="0" dirty="0">
            <a:effectLst/>
            <a:latin typeface="Söhne"/>
          </a:endParaRPr>
        </a:p>
      </dgm:t>
    </dgm:pt>
    <dgm:pt modelId="{FEA24611-71F9-4A6B-8BEB-2F17664E0B18}" type="parTrans" cxnId="{15073ED5-32EA-4E53-92C7-1D0D7B0E54D1}">
      <dgm:prSet/>
      <dgm:spPr/>
      <dgm:t>
        <a:bodyPr/>
        <a:lstStyle/>
        <a:p>
          <a:endParaRPr lang="en-IN"/>
        </a:p>
      </dgm:t>
    </dgm:pt>
    <dgm:pt modelId="{F73BB7E0-6B64-4BE8-80C9-279624C33143}" type="sibTrans" cxnId="{15073ED5-32EA-4E53-92C7-1D0D7B0E54D1}">
      <dgm:prSet/>
      <dgm:spPr/>
      <dgm:t>
        <a:bodyPr/>
        <a:lstStyle/>
        <a:p>
          <a:endParaRPr lang="en-IN"/>
        </a:p>
      </dgm:t>
    </dgm:pt>
    <dgm:pt modelId="{240AAAB4-58C0-4976-8046-5AD543CA9EDD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The physical location of the book on library shelves.</a:t>
          </a:r>
        </a:p>
      </dgm:t>
    </dgm:pt>
    <dgm:pt modelId="{1132F38D-91F0-41BB-B119-C49524444CC4}" type="parTrans" cxnId="{AFF56CD6-8064-4091-9643-0E3A472E9A39}">
      <dgm:prSet/>
      <dgm:spPr/>
      <dgm:t>
        <a:bodyPr/>
        <a:lstStyle/>
        <a:p>
          <a:endParaRPr lang="en-IN"/>
        </a:p>
      </dgm:t>
    </dgm:pt>
    <dgm:pt modelId="{6DE18FD2-A69B-4AD8-8352-7C52090AB724}" type="sibTrans" cxnId="{AFF56CD6-8064-4091-9643-0E3A472E9A39}">
      <dgm:prSet/>
      <dgm:spPr/>
      <dgm:t>
        <a:bodyPr/>
        <a:lstStyle/>
        <a:p>
          <a:endParaRPr lang="en-IN"/>
        </a:p>
      </dgm:t>
    </dgm:pt>
    <dgm:pt modelId="{96896A3A-01F8-404E-A332-4AE24CB05E04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STATUS:</a:t>
          </a:r>
          <a:endParaRPr lang="en-US" b="0" i="0" dirty="0">
            <a:effectLst/>
            <a:latin typeface="Söhne"/>
          </a:endParaRPr>
        </a:p>
      </dgm:t>
    </dgm:pt>
    <dgm:pt modelId="{DC1CA20B-3481-4F58-AE20-47E054A40FC4}" type="parTrans" cxnId="{06304771-511E-41A7-85B4-B158280580BE}">
      <dgm:prSet/>
      <dgm:spPr/>
      <dgm:t>
        <a:bodyPr/>
        <a:lstStyle/>
        <a:p>
          <a:endParaRPr lang="en-IN"/>
        </a:p>
      </dgm:t>
    </dgm:pt>
    <dgm:pt modelId="{B5A453A7-8765-4124-83EA-885CF22AF29B}" type="sibTrans" cxnId="{06304771-511E-41A7-85B4-B158280580BE}">
      <dgm:prSet/>
      <dgm:spPr/>
      <dgm:t>
        <a:bodyPr/>
        <a:lstStyle/>
        <a:p>
          <a:endParaRPr lang="en-IN"/>
        </a:p>
      </dgm:t>
    </dgm:pt>
    <dgm:pt modelId="{A74C4DFF-CB88-453C-8B9F-7D69E8C4DE20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Current status of the book (e.g., available, checked out).</a:t>
          </a:r>
          <a:endParaRPr lang="en-US" b="0" i="0" dirty="0">
            <a:effectLst/>
            <a:latin typeface="Söhne"/>
          </a:endParaRPr>
        </a:p>
      </dgm:t>
    </dgm:pt>
    <dgm:pt modelId="{03D023DB-1702-480F-A444-7F319B5EBB6C}" type="parTrans" cxnId="{967F865B-0B64-4E77-A2D8-7A660544F34E}">
      <dgm:prSet/>
      <dgm:spPr/>
      <dgm:t>
        <a:bodyPr/>
        <a:lstStyle/>
        <a:p>
          <a:endParaRPr lang="en-IN"/>
        </a:p>
      </dgm:t>
    </dgm:pt>
    <dgm:pt modelId="{340D8071-B376-4994-A525-CF8E885C7FFC}" type="sibTrans" cxnId="{967F865B-0B64-4E77-A2D8-7A660544F34E}">
      <dgm:prSet/>
      <dgm:spPr/>
      <dgm:t>
        <a:bodyPr/>
        <a:lstStyle/>
        <a:p>
          <a:endParaRPr lang="en-IN"/>
        </a:p>
      </dgm:t>
    </dgm:pt>
    <dgm:pt modelId="{F355AE3B-9A1E-4140-8E5D-70BFFEAA9F66}" type="pres">
      <dgm:prSet presAssocID="{C085189A-D7FB-434D-8CDA-1945BE47C1BA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9F4494CE-5743-4D60-AE24-7191F9496A7F}" type="pres">
      <dgm:prSet presAssocID="{12708264-DE4D-4C70-9FAA-BF8AFEFD8CA7}" presName="composite" presStyleCnt="0"/>
      <dgm:spPr/>
    </dgm:pt>
    <dgm:pt modelId="{E4E53C44-E2B2-4991-B472-308A54FCE236}" type="pres">
      <dgm:prSet presAssocID="{12708264-DE4D-4C70-9FAA-BF8AFEFD8CA7}" presName="FirstChild" presStyleLbl="revTx" presStyleIdx="0" presStyleCnt="9">
        <dgm:presLayoutVars>
          <dgm:chMax val="0"/>
          <dgm:chPref val="0"/>
          <dgm:bulletEnabled val="1"/>
        </dgm:presLayoutVars>
      </dgm:prSet>
      <dgm:spPr/>
    </dgm:pt>
    <dgm:pt modelId="{36CBAACF-5619-476E-8B53-1EE43E625DB2}" type="pres">
      <dgm:prSet presAssocID="{12708264-DE4D-4C70-9FAA-BF8AFEFD8CA7}" presName="Parent" presStyleLbl="alignNode1" presStyleIdx="0" presStyleCnt="9">
        <dgm:presLayoutVars>
          <dgm:chMax val="3"/>
          <dgm:chPref val="3"/>
          <dgm:bulletEnabled val="1"/>
        </dgm:presLayoutVars>
      </dgm:prSet>
      <dgm:spPr/>
    </dgm:pt>
    <dgm:pt modelId="{B54A89CE-B3B1-4795-943E-4386C7CEB46B}" type="pres">
      <dgm:prSet presAssocID="{12708264-DE4D-4C70-9FAA-BF8AFEFD8CA7}" presName="Accent" presStyleLbl="parChTrans1D1" presStyleIdx="0" presStyleCnt="9"/>
      <dgm:spPr/>
    </dgm:pt>
    <dgm:pt modelId="{42A16A34-B38D-42AE-B4A6-A2AB0A7A87E8}" type="pres">
      <dgm:prSet presAssocID="{A4A18189-1381-4F88-9432-B58ABE37166B}" presName="sibTrans" presStyleCnt="0"/>
      <dgm:spPr/>
    </dgm:pt>
    <dgm:pt modelId="{E63B1A5D-EB16-45A1-A0C4-65430512353D}" type="pres">
      <dgm:prSet presAssocID="{8178B06C-5C4F-4CFD-823D-C9827B89186F}" presName="composite" presStyleCnt="0"/>
      <dgm:spPr/>
    </dgm:pt>
    <dgm:pt modelId="{18AEB3A6-C3F7-4AF0-A132-1F810AEB996A}" type="pres">
      <dgm:prSet presAssocID="{8178B06C-5C4F-4CFD-823D-C9827B89186F}" presName="FirstChild" presStyleLbl="revTx" presStyleIdx="1" presStyleCnt="9">
        <dgm:presLayoutVars>
          <dgm:chMax val="0"/>
          <dgm:chPref val="0"/>
          <dgm:bulletEnabled val="1"/>
        </dgm:presLayoutVars>
      </dgm:prSet>
      <dgm:spPr/>
    </dgm:pt>
    <dgm:pt modelId="{E2A915DC-77E7-4371-B89D-6195C4E4F940}" type="pres">
      <dgm:prSet presAssocID="{8178B06C-5C4F-4CFD-823D-C9827B89186F}" presName="Parent" presStyleLbl="alignNode1" presStyleIdx="1" presStyleCnt="9">
        <dgm:presLayoutVars>
          <dgm:chMax val="3"/>
          <dgm:chPref val="3"/>
          <dgm:bulletEnabled val="1"/>
        </dgm:presLayoutVars>
      </dgm:prSet>
      <dgm:spPr/>
    </dgm:pt>
    <dgm:pt modelId="{13234665-CD0C-4F76-B7BD-A3598F75302F}" type="pres">
      <dgm:prSet presAssocID="{8178B06C-5C4F-4CFD-823D-C9827B89186F}" presName="Accent" presStyleLbl="parChTrans1D1" presStyleIdx="1" presStyleCnt="9"/>
      <dgm:spPr/>
    </dgm:pt>
    <dgm:pt modelId="{25AF11DA-A2C2-4078-BAA2-08D8ED5EF897}" type="pres">
      <dgm:prSet presAssocID="{B5EE0019-087B-41DB-80F4-7468E6B82797}" presName="sibTrans" presStyleCnt="0"/>
      <dgm:spPr/>
    </dgm:pt>
    <dgm:pt modelId="{217B1EB7-40DC-4F5C-BA7D-88F47A9DF40D}" type="pres">
      <dgm:prSet presAssocID="{5083030C-F718-4091-A66B-623FD29EE8FB}" presName="composite" presStyleCnt="0"/>
      <dgm:spPr/>
    </dgm:pt>
    <dgm:pt modelId="{6B2E866D-F9E3-4D53-B4C0-F3FB9F4138FE}" type="pres">
      <dgm:prSet presAssocID="{5083030C-F718-4091-A66B-623FD29EE8FB}" presName="FirstChild" presStyleLbl="revTx" presStyleIdx="2" presStyleCnt="9">
        <dgm:presLayoutVars>
          <dgm:chMax val="0"/>
          <dgm:chPref val="0"/>
          <dgm:bulletEnabled val="1"/>
        </dgm:presLayoutVars>
      </dgm:prSet>
      <dgm:spPr/>
    </dgm:pt>
    <dgm:pt modelId="{BF81CEBE-12EB-4BEF-8362-22D422634647}" type="pres">
      <dgm:prSet presAssocID="{5083030C-F718-4091-A66B-623FD29EE8FB}" presName="Parent" presStyleLbl="alignNode1" presStyleIdx="2" presStyleCnt="9">
        <dgm:presLayoutVars>
          <dgm:chMax val="3"/>
          <dgm:chPref val="3"/>
          <dgm:bulletEnabled val="1"/>
        </dgm:presLayoutVars>
      </dgm:prSet>
      <dgm:spPr/>
    </dgm:pt>
    <dgm:pt modelId="{6ADB13EE-1193-415F-9B6F-ADF8ADD383F5}" type="pres">
      <dgm:prSet presAssocID="{5083030C-F718-4091-A66B-623FD29EE8FB}" presName="Accent" presStyleLbl="parChTrans1D1" presStyleIdx="2" presStyleCnt="9"/>
      <dgm:spPr/>
    </dgm:pt>
    <dgm:pt modelId="{B71D9C76-9AED-4A1B-AC23-37E67882AC86}" type="pres">
      <dgm:prSet presAssocID="{31BF36CE-42C6-40F6-81DC-9D5C32842C86}" presName="sibTrans" presStyleCnt="0"/>
      <dgm:spPr/>
    </dgm:pt>
    <dgm:pt modelId="{613E5666-63CC-4D56-A2F0-3317DD9F0178}" type="pres">
      <dgm:prSet presAssocID="{0320B5FB-3828-4993-9B46-F31599D6E3A5}" presName="composite" presStyleCnt="0"/>
      <dgm:spPr/>
    </dgm:pt>
    <dgm:pt modelId="{A5ED41A9-4645-4A24-9A3D-AAE86B3DD130}" type="pres">
      <dgm:prSet presAssocID="{0320B5FB-3828-4993-9B46-F31599D6E3A5}" presName="FirstChild" presStyleLbl="revTx" presStyleIdx="3" presStyleCnt="9">
        <dgm:presLayoutVars>
          <dgm:chMax val="0"/>
          <dgm:chPref val="0"/>
          <dgm:bulletEnabled val="1"/>
        </dgm:presLayoutVars>
      </dgm:prSet>
      <dgm:spPr/>
    </dgm:pt>
    <dgm:pt modelId="{6727E294-23F4-4443-A1C7-3B50D5A2F033}" type="pres">
      <dgm:prSet presAssocID="{0320B5FB-3828-4993-9B46-F31599D6E3A5}" presName="Parent" presStyleLbl="alignNode1" presStyleIdx="3" presStyleCnt="9">
        <dgm:presLayoutVars>
          <dgm:chMax val="3"/>
          <dgm:chPref val="3"/>
          <dgm:bulletEnabled val="1"/>
        </dgm:presLayoutVars>
      </dgm:prSet>
      <dgm:spPr/>
    </dgm:pt>
    <dgm:pt modelId="{A847F380-37A5-47AF-91F1-1AC449FA9CA5}" type="pres">
      <dgm:prSet presAssocID="{0320B5FB-3828-4993-9B46-F31599D6E3A5}" presName="Accent" presStyleLbl="parChTrans1D1" presStyleIdx="3" presStyleCnt="9"/>
      <dgm:spPr/>
    </dgm:pt>
    <dgm:pt modelId="{47977E49-830F-4C46-88C1-F779D4DE2B2E}" type="pres">
      <dgm:prSet presAssocID="{F799EBB7-2ED7-482F-9F47-64C544356295}" presName="sibTrans" presStyleCnt="0"/>
      <dgm:spPr/>
    </dgm:pt>
    <dgm:pt modelId="{6DD0FD79-DDEE-4D25-AC24-FA24BEFF51E3}" type="pres">
      <dgm:prSet presAssocID="{F79C8A4C-C0CB-4FE6-9153-C254C0CF59EC}" presName="composite" presStyleCnt="0"/>
      <dgm:spPr/>
    </dgm:pt>
    <dgm:pt modelId="{D263D364-F398-461A-B8A2-F4AB5A7DA7FA}" type="pres">
      <dgm:prSet presAssocID="{F79C8A4C-C0CB-4FE6-9153-C254C0CF59EC}" presName="FirstChild" presStyleLbl="revTx" presStyleIdx="4" presStyleCnt="9">
        <dgm:presLayoutVars>
          <dgm:chMax val="0"/>
          <dgm:chPref val="0"/>
          <dgm:bulletEnabled val="1"/>
        </dgm:presLayoutVars>
      </dgm:prSet>
      <dgm:spPr/>
    </dgm:pt>
    <dgm:pt modelId="{A8213D6E-E811-4D80-B267-8CBA24CC0DBC}" type="pres">
      <dgm:prSet presAssocID="{F79C8A4C-C0CB-4FE6-9153-C254C0CF59EC}" presName="Parent" presStyleLbl="alignNode1" presStyleIdx="4" presStyleCnt="9">
        <dgm:presLayoutVars>
          <dgm:chMax val="3"/>
          <dgm:chPref val="3"/>
          <dgm:bulletEnabled val="1"/>
        </dgm:presLayoutVars>
      </dgm:prSet>
      <dgm:spPr/>
    </dgm:pt>
    <dgm:pt modelId="{304DE1EC-AABC-42F2-A96B-04F60F14E6B6}" type="pres">
      <dgm:prSet presAssocID="{F79C8A4C-C0CB-4FE6-9153-C254C0CF59EC}" presName="Accent" presStyleLbl="parChTrans1D1" presStyleIdx="4" presStyleCnt="9"/>
      <dgm:spPr/>
    </dgm:pt>
    <dgm:pt modelId="{6AAF48A9-269A-442A-A152-C6584044BCF4}" type="pres">
      <dgm:prSet presAssocID="{D6AC054C-88AB-4EDB-B7E9-B0A33E54B3B8}" presName="sibTrans" presStyleCnt="0"/>
      <dgm:spPr/>
    </dgm:pt>
    <dgm:pt modelId="{695B5338-302B-451C-B747-003B9E5C2F18}" type="pres">
      <dgm:prSet presAssocID="{2DC53999-ABE6-4DA2-A751-87B1747448A8}" presName="composite" presStyleCnt="0"/>
      <dgm:spPr/>
    </dgm:pt>
    <dgm:pt modelId="{2E10DC3E-DC97-4AA6-898B-24067A4E4183}" type="pres">
      <dgm:prSet presAssocID="{2DC53999-ABE6-4DA2-A751-87B1747448A8}" presName="FirstChild" presStyleLbl="revTx" presStyleIdx="5" presStyleCnt="9">
        <dgm:presLayoutVars>
          <dgm:chMax val="0"/>
          <dgm:chPref val="0"/>
          <dgm:bulletEnabled val="1"/>
        </dgm:presLayoutVars>
      </dgm:prSet>
      <dgm:spPr/>
    </dgm:pt>
    <dgm:pt modelId="{57F88CB4-9F2C-4054-BACD-13CAEE2D7F00}" type="pres">
      <dgm:prSet presAssocID="{2DC53999-ABE6-4DA2-A751-87B1747448A8}" presName="Parent" presStyleLbl="alignNode1" presStyleIdx="5" presStyleCnt="9">
        <dgm:presLayoutVars>
          <dgm:chMax val="3"/>
          <dgm:chPref val="3"/>
          <dgm:bulletEnabled val="1"/>
        </dgm:presLayoutVars>
      </dgm:prSet>
      <dgm:spPr/>
    </dgm:pt>
    <dgm:pt modelId="{3FC61C6A-FB61-414B-8AD8-D089F1FF494A}" type="pres">
      <dgm:prSet presAssocID="{2DC53999-ABE6-4DA2-A751-87B1747448A8}" presName="Accent" presStyleLbl="parChTrans1D1" presStyleIdx="5" presStyleCnt="9"/>
      <dgm:spPr/>
    </dgm:pt>
    <dgm:pt modelId="{CB2538F4-F448-4178-A73C-CE776E78767B}" type="pres">
      <dgm:prSet presAssocID="{8AD3F739-11A0-4D8A-8258-ADB3145BCFE7}" presName="sibTrans" presStyleCnt="0"/>
      <dgm:spPr/>
    </dgm:pt>
    <dgm:pt modelId="{DDBAD0D7-951B-4F46-8247-D0E128B5D53A}" type="pres">
      <dgm:prSet presAssocID="{009F54F5-B43F-44CB-BF9F-4825E918EBF7}" presName="composite" presStyleCnt="0"/>
      <dgm:spPr/>
    </dgm:pt>
    <dgm:pt modelId="{779D1744-B7CD-458D-9C4C-96EF9C76A302}" type="pres">
      <dgm:prSet presAssocID="{009F54F5-B43F-44CB-BF9F-4825E918EBF7}" presName="FirstChild" presStyleLbl="revTx" presStyleIdx="6" presStyleCnt="9">
        <dgm:presLayoutVars>
          <dgm:chMax val="0"/>
          <dgm:chPref val="0"/>
          <dgm:bulletEnabled val="1"/>
        </dgm:presLayoutVars>
      </dgm:prSet>
      <dgm:spPr/>
    </dgm:pt>
    <dgm:pt modelId="{1050273B-2748-440E-9FB7-6FBD9D7883FB}" type="pres">
      <dgm:prSet presAssocID="{009F54F5-B43F-44CB-BF9F-4825E918EBF7}" presName="Parent" presStyleLbl="alignNode1" presStyleIdx="6" presStyleCnt="9">
        <dgm:presLayoutVars>
          <dgm:chMax val="3"/>
          <dgm:chPref val="3"/>
          <dgm:bulletEnabled val="1"/>
        </dgm:presLayoutVars>
      </dgm:prSet>
      <dgm:spPr/>
    </dgm:pt>
    <dgm:pt modelId="{198CB29A-7FF0-4455-B8A9-9287CF4B4C75}" type="pres">
      <dgm:prSet presAssocID="{009F54F5-B43F-44CB-BF9F-4825E918EBF7}" presName="Accent" presStyleLbl="parChTrans1D1" presStyleIdx="6" presStyleCnt="9"/>
      <dgm:spPr/>
    </dgm:pt>
    <dgm:pt modelId="{A4E2970D-9F13-4CD4-B5B4-9BB9E5ED0846}" type="pres">
      <dgm:prSet presAssocID="{ECDBECAA-02F5-4F15-B433-BEC19B40CCA5}" presName="sibTrans" presStyleCnt="0"/>
      <dgm:spPr/>
    </dgm:pt>
    <dgm:pt modelId="{BB6C085E-3234-4B58-A4C8-30AF65AAEF6F}" type="pres">
      <dgm:prSet presAssocID="{CA890361-60F7-4ECC-A86D-701E567872D2}" presName="composite" presStyleCnt="0"/>
      <dgm:spPr/>
    </dgm:pt>
    <dgm:pt modelId="{26E9303F-CBCD-49C1-A59E-C85EE85A7429}" type="pres">
      <dgm:prSet presAssocID="{CA890361-60F7-4ECC-A86D-701E567872D2}" presName="FirstChild" presStyleLbl="revTx" presStyleIdx="7" presStyleCnt="9">
        <dgm:presLayoutVars>
          <dgm:chMax val="0"/>
          <dgm:chPref val="0"/>
          <dgm:bulletEnabled val="1"/>
        </dgm:presLayoutVars>
      </dgm:prSet>
      <dgm:spPr/>
    </dgm:pt>
    <dgm:pt modelId="{5837C211-E50B-4FDB-B3FF-C17E7A382AF0}" type="pres">
      <dgm:prSet presAssocID="{CA890361-60F7-4ECC-A86D-701E567872D2}" presName="Parent" presStyleLbl="alignNode1" presStyleIdx="7" presStyleCnt="9">
        <dgm:presLayoutVars>
          <dgm:chMax val="3"/>
          <dgm:chPref val="3"/>
          <dgm:bulletEnabled val="1"/>
        </dgm:presLayoutVars>
      </dgm:prSet>
      <dgm:spPr/>
    </dgm:pt>
    <dgm:pt modelId="{C516BB6B-9F0E-4E52-8E61-837AA82D902D}" type="pres">
      <dgm:prSet presAssocID="{CA890361-60F7-4ECC-A86D-701E567872D2}" presName="Accent" presStyleLbl="parChTrans1D1" presStyleIdx="7" presStyleCnt="9"/>
      <dgm:spPr/>
    </dgm:pt>
    <dgm:pt modelId="{C6CB55DD-684B-48CE-898E-E0726B1D3441}" type="pres">
      <dgm:prSet presAssocID="{F73BB7E0-6B64-4BE8-80C9-279624C33143}" presName="sibTrans" presStyleCnt="0"/>
      <dgm:spPr/>
    </dgm:pt>
    <dgm:pt modelId="{86FA1CD5-1E89-4F3E-AFD0-DCF0012A4C73}" type="pres">
      <dgm:prSet presAssocID="{96896A3A-01F8-404E-A332-4AE24CB05E04}" presName="composite" presStyleCnt="0"/>
      <dgm:spPr/>
    </dgm:pt>
    <dgm:pt modelId="{50C65BA5-9342-4404-A022-CEFA99FF47A9}" type="pres">
      <dgm:prSet presAssocID="{96896A3A-01F8-404E-A332-4AE24CB05E04}" presName="FirstChild" presStyleLbl="revTx" presStyleIdx="8" presStyleCnt="9">
        <dgm:presLayoutVars>
          <dgm:chMax val="0"/>
          <dgm:chPref val="0"/>
          <dgm:bulletEnabled val="1"/>
        </dgm:presLayoutVars>
      </dgm:prSet>
      <dgm:spPr/>
    </dgm:pt>
    <dgm:pt modelId="{AE74F736-F171-43B6-BD7D-6261B73913AD}" type="pres">
      <dgm:prSet presAssocID="{96896A3A-01F8-404E-A332-4AE24CB05E04}" presName="Parent" presStyleLbl="alignNode1" presStyleIdx="8" presStyleCnt="9">
        <dgm:presLayoutVars>
          <dgm:chMax val="3"/>
          <dgm:chPref val="3"/>
          <dgm:bulletEnabled val="1"/>
        </dgm:presLayoutVars>
      </dgm:prSet>
      <dgm:spPr/>
    </dgm:pt>
    <dgm:pt modelId="{FB9267F3-4009-4343-B79E-6D78E8B9EFEE}" type="pres">
      <dgm:prSet presAssocID="{96896A3A-01F8-404E-A332-4AE24CB05E04}" presName="Accent" presStyleLbl="parChTrans1D1" presStyleIdx="8" presStyleCnt="9"/>
      <dgm:spPr/>
    </dgm:pt>
  </dgm:ptLst>
  <dgm:cxnLst>
    <dgm:cxn modelId="{60C0CC02-CAEB-48A7-BF9F-17F3B38836AC}" srcId="{5083030C-F718-4091-A66B-623FD29EE8FB}" destId="{3D8AA37B-D7BD-425D-8BA5-4DAC249CC953}" srcOrd="0" destOrd="0" parTransId="{C4037ECE-CACC-4915-9DAE-A65B87774F38}" sibTransId="{F763EDCF-C167-4BCB-8238-84B32F4D3772}"/>
    <dgm:cxn modelId="{B141B509-7C4C-4988-AF15-23B75588718B}" type="presOf" srcId="{F79C8A4C-C0CB-4FE6-9153-C254C0CF59EC}" destId="{A8213D6E-E811-4D80-B267-8CBA24CC0DBC}" srcOrd="0" destOrd="0" presId="urn:microsoft.com/office/officeart/2011/layout/TabList"/>
    <dgm:cxn modelId="{4552D00C-7AD9-47D2-B148-1736642F2358}" srcId="{C085189A-D7FB-434D-8CDA-1945BE47C1BA}" destId="{009F54F5-B43F-44CB-BF9F-4825E918EBF7}" srcOrd="6" destOrd="0" parTransId="{FF01BD85-051D-49AD-A755-3F87DF4CCC8E}" sibTransId="{ECDBECAA-02F5-4F15-B433-BEC19B40CCA5}"/>
    <dgm:cxn modelId="{007EB522-5BC9-481E-A384-9CF4C69B4A0D}" srcId="{C085189A-D7FB-434D-8CDA-1945BE47C1BA}" destId="{5083030C-F718-4091-A66B-623FD29EE8FB}" srcOrd="2" destOrd="0" parTransId="{36C72BD2-7239-45D2-A445-120E4A77AACF}" sibTransId="{31BF36CE-42C6-40F6-81DC-9D5C32842C86}"/>
    <dgm:cxn modelId="{A7303135-AEA8-482A-8699-914DBB4E6DAA}" type="presOf" srcId="{ECBC8351-B75D-4983-A0CB-AA2A94CAACDD}" destId="{A5ED41A9-4645-4A24-9A3D-AAE86B3DD130}" srcOrd="0" destOrd="0" presId="urn:microsoft.com/office/officeart/2011/layout/TabList"/>
    <dgm:cxn modelId="{7F9A4C3C-309D-47B6-9450-B9A885B9E478}" srcId="{009F54F5-B43F-44CB-BF9F-4825E918EBF7}" destId="{383786F8-C8A9-4CBA-B9F5-9B0655001D41}" srcOrd="0" destOrd="0" parTransId="{591F7A02-3304-41CD-B542-658A83E61B86}" sibTransId="{31DFF7C1-67C7-459D-A5CF-A466E2558D45}"/>
    <dgm:cxn modelId="{967F865B-0B64-4E77-A2D8-7A660544F34E}" srcId="{96896A3A-01F8-404E-A332-4AE24CB05E04}" destId="{A74C4DFF-CB88-453C-8B9F-7D69E8C4DE20}" srcOrd="0" destOrd="0" parTransId="{03D023DB-1702-480F-A444-7F319B5EBB6C}" sibTransId="{340D8071-B376-4994-A525-CF8E885C7FFC}"/>
    <dgm:cxn modelId="{E909F064-A10B-4806-B628-874C1C0F3BAE}" type="presOf" srcId="{3D8AA37B-D7BD-425D-8BA5-4DAC249CC953}" destId="{6B2E866D-F9E3-4D53-B4C0-F3FB9F4138FE}" srcOrd="0" destOrd="0" presId="urn:microsoft.com/office/officeart/2011/layout/TabList"/>
    <dgm:cxn modelId="{58F1B268-1F87-4E46-BE43-CDC4F0438250}" srcId="{C085189A-D7FB-434D-8CDA-1945BE47C1BA}" destId="{8178B06C-5C4F-4CFD-823D-C9827B89186F}" srcOrd="1" destOrd="0" parTransId="{49820237-B098-4D1A-9E13-84C8E7EE312D}" sibTransId="{B5EE0019-087B-41DB-80F4-7468E6B82797}"/>
    <dgm:cxn modelId="{99075869-DC43-463B-A2F9-8FF44861FD79}" type="presOf" srcId="{009F54F5-B43F-44CB-BF9F-4825E918EBF7}" destId="{1050273B-2748-440E-9FB7-6FBD9D7883FB}" srcOrd="0" destOrd="0" presId="urn:microsoft.com/office/officeart/2011/layout/TabList"/>
    <dgm:cxn modelId="{5ACA484E-E58C-4B91-8BA0-A692898D7E7E}" srcId="{0320B5FB-3828-4993-9B46-F31599D6E3A5}" destId="{ECBC8351-B75D-4983-A0CB-AA2A94CAACDD}" srcOrd="0" destOrd="0" parTransId="{2DB6A738-FFF3-4A3B-9DAC-801227253DA3}" sibTransId="{50BF4E41-4B8B-4F7C-BCB2-ED577219DFCC}"/>
    <dgm:cxn modelId="{06304771-511E-41A7-85B4-B158280580BE}" srcId="{C085189A-D7FB-434D-8CDA-1945BE47C1BA}" destId="{96896A3A-01F8-404E-A332-4AE24CB05E04}" srcOrd="8" destOrd="0" parTransId="{DC1CA20B-3481-4F58-AE20-47E054A40FC4}" sibTransId="{B5A453A7-8765-4124-83EA-885CF22AF29B}"/>
    <dgm:cxn modelId="{B1319575-6291-4A1B-B76D-C400DC77E4D3}" type="presOf" srcId="{441DE965-CBB8-4B55-B5A0-7A5D07E72DED}" destId="{2E10DC3E-DC97-4AA6-898B-24067A4E4183}" srcOrd="0" destOrd="0" presId="urn:microsoft.com/office/officeart/2011/layout/TabList"/>
    <dgm:cxn modelId="{74DC9C57-A57E-4116-B228-042283A7F7EA}" type="presOf" srcId="{383786F8-C8A9-4CBA-B9F5-9B0655001D41}" destId="{779D1744-B7CD-458D-9C4C-96EF9C76A302}" srcOrd="0" destOrd="0" presId="urn:microsoft.com/office/officeart/2011/layout/TabList"/>
    <dgm:cxn modelId="{085C7F7A-AFBE-4AC7-9841-A03A9E7FAE97}" type="presOf" srcId="{2DC53999-ABE6-4DA2-A751-87B1747448A8}" destId="{57F88CB4-9F2C-4054-BACD-13CAEE2D7F00}" srcOrd="0" destOrd="0" presId="urn:microsoft.com/office/officeart/2011/layout/TabList"/>
    <dgm:cxn modelId="{9A9C915A-E14B-458D-99F9-4DC9511835E5}" type="presOf" srcId="{CA890361-60F7-4ECC-A86D-701E567872D2}" destId="{5837C211-E50B-4FDB-B3FF-C17E7A382AF0}" srcOrd="0" destOrd="0" presId="urn:microsoft.com/office/officeart/2011/layout/TabList"/>
    <dgm:cxn modelId="{763C8A7C-654A-415A-AF77-444CB29F9D2E}" type="presOf" srcId="{44D24FAC-D9BD-4D95-B2E2-BF954D194BA9}" destId="{E4E53C44-E2B2-4991-B472-308A54FCE236}" srcOrd="0" destOrd="0" presId="urn:microsoft.com/office/officeart/2011/layout/TabList"/>
    <dgm:cxn modelId="{0CF4EA83-2F85-4E7D-BE00-993F29DD9A3F}" type="presOf" srcId="{8178B06C-5C4F-4CFD-823D-C9827B89186F}" destId="{E2A915DC-77E7-4371-B89D-6195C4E4F940}" srcOrd="0" destOrd="0" presId="urn:microsoft.com/office/officeart/2011/layout/TabList"/>
    <dgm:cxn modelId="{9CFC0888-E897-49E9-8546-19A43A370AEA}" srcId="{C085189A-D7FB-434D-8CDA-1945BE47C1BA}" destId="{12708264-DE4D-4C70-9FAA-BF8AFEFD8CA7}" srcOrd="0" destOrd="0" parTransId="{9ED2A767-B672-4BEF-8E1E-BBF68D9C0D28}" sibTransId="{A4A18189-1381-4F88-9432-B58ABE37166B}"/>
    <dgm:cxn modelId="{948F789A-96CD-4634-81CC-F54FCCCCB994}" type="presOf" srcId="{2C71293C-D3E5-451D-9E75-ABF3AA4083A6}" destId="{D263D364-F398-461A-B8A2-F4AB5A7DA7FA}" srcOrd="0" destOrd="0" presId="urn:microsoft.com/office/officeart/2011/layout/TabList"/>
    <dgm:cxn modelId="{D31CE9A3-A0A9-4291-9F90-B20A8CCDFCC2}" type="presOf" srcId="{A74C4DFF-CB88-453C-8B9F-7D69E8C4DE20}" destId="{50C65BA5-9342-4404-A022-CEFA99FF47A9}" srcOrd="0" destOrd="0" presId="urn:microsoft.com/office/officeart/2011/layout/TabList"/>
    <dgm:cxn modelId="{D0FED7A7-31E3-45A8-A09E-0CAE0B4C4F1A}" type="presOf" srcId="{0320B5FB-3828-4993-9B46-F31599D6E3A5}" destId="{6727E294-23F4-4443-A1C7-3B50D5A2F033}" srcOrd="0" destOrd="0" presId="urn:microsoft.com/office/officeart/2011/layout/TabList"/>
    <dgm:cxn modelId="{7E2F8DB4-4D91-4FA5-9BF0-A1158A832A68}" srcId="{C085189A-D7FB-434D-8CDA-1945BE47C1BA}" destId="{0320B5FB-3828-4993-9B46-F31599D6E3A5}" srcOrd="3" destOrd="0" parTransId="{2FE5285A-FCE9-402F-8CDB-FA1197636BA7}" sibTransId="{F799EBB7-2ED7-482F-9F47-64C544356295}"/>
    <dgm:cxn modelId="{D8E0B8B8-2201-493E-AD55-5123C9678E2D}" srcId="{C085189A-D7FB-434D-8CDA-1945BE47C1BA}" destId="{F79C8A4C-C0CB-4FE6-9153-C254C0CF59EC}" srcOrd="4" destOrd="0" parTransId="{BEFD5F93-54A9-426F-89E0-9BE3D814A7B6}" sibTransId="{D6AC054C-88AB-4EDB-B7E9-B0A33E54B3B8}"/>
    <dgm:cxn modelId="{DE51A7BB-F997-48CC-8037-EF1B922BC6C6}" type="presOf" srcId="{12708264-DE4D-4C70-9FAA-BF8AFEFD8CA7}" destId="{36CBAACF-5619-476E-8B53-1EE43E625DB2}" srcOrd="0" destOrd="0" presId="urn:microsoft.com/office/officeart/2011/layout/TabList"/>
    <dgm:cxn modelId="{8DBD4AC0-E07E-4DF8-AC40-9CF30C3F3C77}" srcId="{12708264-DE4D-4C70-9FAA-BF8AFEFD8CA7}" destId="{44D24FAC-D9BD-4D95-B2E2-BF954D194BA9}" srcOrd="0" destOrd="0" parTransId="{E8FC4606-45FC-4B6A-AA50-5C52F5F26CFF}" sibTransId="{1F847F58-5F74-4FE5-94F5-EAF593D0F3B1}"/>
    <dgm:cxn modelId="{84A47CC9-6F46-44DD-A099-F31B3FADE0FE}" type="presOf" srcId="{5083030C-F718-4091-A66B-623FD29EE8FB}" destId="{BF81CEBE-12EB-4BEF-8362-22D422634647}" srcOrd="0" destOrd="0" presId="urn:microsoft.com/office/officeart/2011/layout/TabList"/>
    <dgm:cxn modelId="{15073ED5-32EA-4E53-92C7-1D0D7B0E54D1}" srcId="{C085189A-D7FB-434D-8CDA-1945BE47C1BA}" destId="{CA890361-60F7-4ECC-A86D-701E567872D2}" srcOrd="7" destOrd="0" parTransId="{FEA24611-71F9-4A6B-8BEB-2F17664E0B18}" sibTransId="{F73BB7E0-6B64-4BE8-80C9-279624C33143}"/>
    <dgm:cxn modelId="{AFF56CD6-8064-4091-9643-0E3A472E9A39}" srcId="{CA890361-60F7-4ECC-A86D-701E567872D2}" destId="{240AAAB4-58C0-4976-8046-5AD543CA9EDD}" srcOrd="0" destOrd="0" parTransId="{1132F38D-91F0-41BB-B119-C49524444CC4}" sibTransId="{6DE18FD2-A69B-4AD8-8352-7C52090AB724}"/>
    <dgm:cxn modelId="{FCEC01DE-AD1E-40B1-9254-E3256EA5DB07}" srcId="{8178B06C-5C4F-4CFD-823D-C9827B89186F}" destId="{96E9D866-6CAF-48BB-95E7-A4E6D48DA2D6}" srcOrd="0" destOrd="0" parTransId="{F4EDA7A1-5408-4CFF-AC92-807043FD2970}" sibTransId="{80C40C74-F118-45FE-8C99-2DC12D8E6AC0}"/>
    <dgm:cxn modelId="{DC5AA2E2-5C67-4E40-B1B5-6A741C97DDEB}" srcId="{C085189A-D7FB-434D-8CDA-1945BE47C1BA}" destId="{2DC53999-ABE6-4DA2-A751-87B1747448A8}" srcOrd="5" destOrd="0" parTransId="{9D8640E7-EC3F-4D1B-AD78-46837D9C2B40}" sibTransId="{8AD3F739-11A0-4D8A-8258-ADB3145BCFE7}"/>
    <dgm:cxn modelId="{3CC945E4-D610-49D1-8663-C22CAE7651CF}" srcId="{F79C8A4C-C0CB-4FE6-9153-C254C0CF59EC}" destId="{2C71293C-D3E5-451D-9E75-ABF3AA4083A6}" srcOrd="0" destOrd="0" parTransId="{39F73DC7-CCEB-4B04-A571-0E458AFFD87D}" sibTransId="{BE940900-D503-461E-B19E-5F8A250B4357}"/>
    <dgm:cxn modelId="{DE1D8AE7-4347-44CB-B5BC-72AF3CF28FE2}" type="presOf" srcId="{C085189A-D7FB-434D-8CDA-1945BE47C1BA}" destId="{F355AE3B-9A1E-4140-8E5D-70BFFEAA9F66}" srcOrd="0" destOrd="0" presId="urn:microsoft.com/office/officeart/2011/layout/TabList"/>
    <dgm:cxn modelId="{D65A0BED-38EB-4A13-8F66-4E49F401CFFA}" type="presOf" srcId="{96896A3A-01F8-404E-A332-4AE24CB05E04}" destId="{AE74F736-F171-43B6-BD7D-6261B73913AD}" srcOrd="0" destOrd="0" presId="urn:microsoft.com/office/officeart/2011/layout/TabList"/>
    <dgm:cxn modelId="{13FB68F4-4CE1-4473-B8AC-5B2549357B81}" type="presOf" srcId="{96E9D866-6CAF-48BB-95E7-A4E6D48DA2D6}" destId="{18AEB3A6-C3F7-4AF0-A132-1F810AEB996A}" srcOrd="0" destOrd="0" presId="urn:microsoft.com/office/officeart/2011/layout/TabList"/>
    <dgm:cxn modelId="{ABF613F6-8AB5-4EC7-BAED-FDF7EDA208ED}" type="presOf" srcId="{240AAAB4-58C0-4976-8046-5AD543CA9EDD}" destId="{26E9303F-CBCD-49C1-A59E-C85EE85A7429}" srcOrd="0" destOrd="0" presId="urn:microsoft.com/office/officeart/2011/layout/TabList"/>
    <dgm:cxn modelId="{167DCAFD-BFCB-4AB8-9988-C790128B57F0}" srcId="{2DC53999-ABE6-4DA2-A751-87B1747448A8}" destId="{441DE965-CBB8-4B55-B5A0-7A5D07E72DED}" srcOrd="0" destOrd="0" parTransId="{40FD785D-4169-4490-A417-7204D3CD3410}" sibTransId="{9BD2AC8A-D9D9-49DD-8ADE-ED9CDBE4FB1E}"/>
    <dgm:cxn modelId="{EE94C5E4-3F9B-45E0-94B8-683C63FF628A}" type="presParOf" srcId="{F355AE3B-9A1E-4140-8E5D-70BFFEAA9F66}" destId="{9F4494CE-5743-4D60-AE24-7191F9496A7F}" srcOrd="0" destOrd="0" presId="urn:microsoft.com/office/officeart/2011/layout/TabList"/>
    <dgm:cxn modelId="{E13AA201-0DCF-4B24-836A-C381B3926BFA}" type="presParOf" srcId="{9F4494CE-5743-4D60-AE24-7191F9496A7F}" destId="{E4E53C44-E2B2-4991-B472-308A54FCE236}" srcOrd="0" destOrd="0" presId="urn:microsoft.com/office/officeart/2011/layout/TabList"/>
    <dgm:cxn modelId="{6AF5C42A-3E96-4B40-80A8-61C6FF820527}" type="presParOf" srcId="{9F4494CE-5743-4D60-AE24-7191F9496A7F}" destId="{36CBAACF-5619-476E-8B53-1EE43E625DB2}" srcOrd="1" destOrd="0" presId="urn:microsoft.com/office/officeart/2011/layout/TabList"/>
    <dgm:cxn modelId="{1C75BD32-4ADE-479F-ADEF-9AC570192A35}" type="presParOf" srcId="{9F4494CE-5743-4D60-AE24-7191F9496A7F}" destId="{B54A89CE-B3B1-4795-943E-4386C7CEB46B}" srcOrd="2" destOrd="0" presId="urn:microsoft.com/office/officeart/2011/layout/TabList"/>
    <dgm:cxn modelId="{505E36B0-24B3-41C6-AA78-7EABFD556FF5}" type="presParOf" srcId="{F355AE3B-9A1E-4140-8E5D-70BFFEAA9F66}" destId="{42A16A34-B38D-42AE-B4A6-A2AB0A7A87E8}" srcOrd="1" destOrd="0" presId="urn:microsoft.com/office/officeart/2011/layout/TabList"/>
    <dgm:cxn modelId="{A05ED376-C5CE-48EA-8ADC-BB0616A09705}" type="presParOf" srcId="{F355AE3B-9A1E-4140-8E5D-70BFFEAA9F66}" destId="{E63B1A5D-EB16-45A1-A0C4-65430512353D}" srcOrd="2" destOrd="0" presId="urn:microsoft.com/office/officeart/2011/layout/TabList"/>
    <dgm:cxn modelId="{2E59EBEE-5B7D-4674-A98A-94BDEEA96B43}" type="presParOf" srcId="{E63B1A5D-EB16-45A1-A0C4-65430512353D}" destId="{18AEB3A6-C3F7-4AF0-A132-1F810AEB996A}" srcOrd="0" destOrd="0" presId="urn:microsoft.com/office/officeart/2011/layout/TabList"/>
    <dgm:cxn modelId="{A4DB37D5-7A0D-4D64-BF7F-DBCBFC2368EA}" type="presParOf" srcId="{E63B1A5D-EB16-45A1-A0C4-65430512353D}" destId="{E2A915DC-77E7-4371-B89D-6195C4E4F940}" srcOrd="1" destOrd="0" presId="urn:microsoft.com/office/officeart/2011/layout/TabList"/>
    <dgm:cxn modelId="{87A4A016-8EA9-48F0-BDC2-0801A1366316}" type="presParOf" srcId="{E63B1A5D-EB16-45A1-A0C4-65430512353D}" destId="{13234665-CD0C-4F76-B7BD-A3598F75302F}" srcOrd="2" destOrd="0" presId="urn:microsoft.com/office/officeart/2011/layout/TabList"/>
    <dgm:cxn modelId="{6F095CB6-9833-48DE-932C-9B89B4DF8D00}" type="presParOf" srcId="{F355AE3B-9A1E-4140-8E5D-70BFFEAA9F66}" destId="{25AF11DA-A2C2-4078-BAA2-08D8ED5EF897}" srcOrd="3" destOrd="0" presId="urn:microsoft.com/office/officeart/2011/layout/TabList"/>
    <dgm:cxn modelId="{EC1582E1-DA68-4376-A1AD-DAB34D6FA815}" type="presParOf" srcId="{F355AE3B-9A1E-4140-8E5D-70BFFEAA9F66}" destId="{217B1EB7-40DC-4F5C-BA7D-88F47A9DF40D}" srcOrd="4" destOrd="0" presId="urn:microsoft.com/office/officeart/2011/layout/TabList"/>
    <dgm:cxn modelId="{F0BDA917-39D3-483E-A75D-C8C4B130CB34}" type="presParOf" srcId="{217B1EB7-40DC-4F5C-BA7D-88F47A9DF40D}" destId="{6B2E866D-F9E3-4D53-B4C0-F3FB9F4138FE}" srcOrd="0" destOrd="0" presId="urn:microsoft.com/office/officeart/2011/layout/TabList"/>
    <dgm:cxn modelId="{3369BC34-8AE4-42BB-8233-AC67C3ADA71B}" type="presParOf" srcId="{217B1EB7-40DC-4F5C-BA7D-88F47A9DF40D}" destId="{BF81CEBE-12EB-4BEF-8362-22D422634647}" srcOrd="1" destOrd="0" presId="urn:microsoft.com/office/officeart/2011/layout/TabList"/>
    <dgm:cxn modelId="{EA799617-2644-4B69-B81A-1CA9F4510AB2}" type="presParOf" srcId="{217B1EB7-40DC-4F5C-BA7D-88F47A9DF40D}" destId="{6ADB13EE-1193-415F-9B6F-ADF8ADD383F5}" srcOrd="2" destOrd="0" presId="urn:microsoft.com/office/officeart/2011/layout/TabList"/>
    <dgm:cxn modelId="{7205F169-B625-4733-93AC-6B019A93A5BF}" type="presParOf" srcId="{F355AE3B-9A1E-4140-8E5D-70BFFEAA9F66}" destId="{B71D9C76-9AED-4A1B-AC23-37E67882AC86}" srcOrd="5" destOrd="0" presId="urn:microsoft.com/office/officeart/2011/layout/TabList"/>
    <dgm:cxn modelId="{AF3DEB0E-75F8-47C9-A7A3-246ABF723867}" type="presParOf" srcId="{F355AE3B-9A1E-4140-8E5D-70BFFEAA9F66}" destId="{613E5666-63CC-4D56-A2F0-3317DD9F0178}" srcOrd="6" destOrd="0" presId="urn:microsoft.com/office/officeart/2011/layout/TabList"/>
    <dgm:cxn modelId="{7BC9464C-4F18-4832-8CA5-801A8458C28D}" type="presParOf" srcId="{613E5666-63CC-4D56-A2F0-3317DD9F0178}" destId="{A5ED41A9-4645-4A24-9A3D-AAE86B3DD130}" srcOrd="0" destOrd="0" presId="urn:microsoft.com/office/officeart/2011/layout/TabList"/>
    <dgm:cxn modelId="{21C76F7A-27C8-4E2A-B6EB-EE8BFD1DFDE1}" type="presParOf" srcId="{613E5666-63CC-4D56-A2F0-3317DD9F0178}" destId="{6727E294-23F4-4443-A1C7-3B50D5A2F033}" srcOrd="1" destOrd="0" presId="urn:microsoft.com/office/officeart/2011/layout/TabList"/>
    <dgm:cxn modelId="{2F49CF32-0666-409F-96C1-0826686FF9A3}" type="presParOf" srcId="{613E5666-63CC-4D56-A2F0-3317DD9F0178}" destId="{A847F380-37A5-47AF-91F1-1AC449FA9CA5}" srcOrd="2" destOrd="0" presId="urn:microsoft.com/office/officeart/2011/layout/TabList"/>
    <dgm:cxn modelId="{C4EF5C19-1647-4DBF-A91C-2B6AD8CB95E7}" type="presParOf" srcId="{F355AE3B-9A1E-4140-8E5D-70BFFEAA9F66}" destId="{47977E49-830F-4C46-88C1-F779D4DE2B2E}" srcOrd="7" destOrd="0" presId="urn:microsoft.com/office/officeart/2011/layout/TabList"/>
    <dgm:cxn modelId="{29F4E959-246D-42F6-B963-B95D36D71A1A}" type="presParOf" srcId="{F355AE3B-9A1E-4140-8E5D-70BFFEAA9F66}" destId="{6DD0FD79-DDEE-4D25-AC24-FA24BEFF51E3}" srcOrd="8" destOrd="0" presId="urn:microsoft.com/office/officeart/2011/layout/TabList"/>
    <dgm:cxn modelId="{7B4B10F8-91A5-4BED-B766-517240BCFA55}" type="presParOf" srcId="{6DD0FD79-DDEE-4D25-AC24-FA24BEFF51E3}" destId="{D263D364-F398-461A-B8A2-F4AB5A7DA7FA}" srcOrd="0" destOrd="0" presId="urn:microsoft.com/office/officeart/2011/layout/TabList"/>
    <dgm:cxn modelId="{D54E2E5A-E563-4464-81BC-DF0F192F582B}" type="presParOf" srcId="{6DD0FD79-DDEE-4D25-AC24-FA24BEFF51E3}" destId="{A8213D6E-E811-4D80-B267-8CBA24CC0DBC}" srcOrd="1" destOrd="0" presId="urn:microsoft.com/office/officeart/2011/layout/TabList"/>
    <dgm:cxn modelId="{0B7EBD27-C42D-4199-BC6D-B1ECC283D4AD}" type="presParOf" srcId="{6DD0FD79-DDEE-4D25-AC24-FA24BEFF51E3}" destId="{304DE1EC-AABC-42F2-A96B-04F60F14E6B6}" srcOrd="2" destOrd="0" presId="urn:microsoft.com/office/officeart/2011/layout/TabList"/>
    <dgm:cxn modelId="{F10D174D-48D0-4669-B69A-F18706D95C0D}" type="presParOf" srcId="{F355AE3B-9A1E-4140-8E5D-70BFFEAA9F66}" destId="{6AAF48A9-269A-442A-A152-C6584044BCF4}" srcOrd="9" destOrd="0" presId="urn:microsoft.com/office/officeart/2011/layout/TabList"/>
    <dgm:cxn modelId="{6CCF53A9-04B6-4BC0-8266-B67AF5A3084F}" type="presParOf" srcId="{F355AE3B-9A1E-4140-8E5D-70BFFEAA9F66}" destId="{695B5338-302B-451C-B747-003B9E5C2F18}" srcOrd="10" destOrd="0" presId="urn:microsoft.com/office/officeart/2011/layout/TabList"/>
    <dgm:cxn modelId="{281173DF-94FE-487C-AF58-13575C2C3BBC}" type="presParOf" srcId="{695B5338-302B-451C-B747-003B9E5C2F18}" destId="{2E10DC3E-DC97-4AA6-898B-24067A4E4183}" srcOrd="0" destOrd="0" presId="urn:microsoft.com/office/officeart/2011/layout/TabList"/>
    <dgm:cxn modelId="{D3CE5B32-36CD-4B19-BB2C-2F9EA446AB2C}" type="presParOf" srcId="{695B5338-302B-451C-B747-003B9E5C2F18}" destId="{57F88CB4-9F2C-4054-BACD-13CAEE2D7F00}" srcOrd="1" destOrd="0" presId="urn:microsoft.com/office/officeart/2011/layout/TabList"/>
    <dgm:cxn modelId="{408CEF2C-ED83-43C8-911D-D82B7B8DAAB1}" type="presParOf" srcId="{695B5338-302B-451C-B747-003B9E5C2F18}" destId="{3FC61C6A-FB61-414B-8AD8-D089F1FF494A}" srcOrd="2" destOrd="0" presId="urn:microsoft.com/office/officeart/2011/layout/TabList"/>
    <dgm:cxn modelId="{E3958CB7-CE34-46CC-9ACD-CF9A4DF77A81}" type="presParOf" srcId="{F355AE3B-9A1E-4140-8E5D-70BFFEAA9F66}" destId="{CB2538F4-F448-4178-A73C-CE776E78767B}" srcOrd="11" destOrd="0" presId="urn:microsoft.com/office/officeart/2011/layout/TabList"/>
    <dgm:cxn modelId="{FB10DAEC-6365-4389-8DE6-0B7159D456B8}" type="presParOf" srcId="{F355AE3B-9A1E-4140-8E5D-70BFFEAA9F66}" destId="{DDBAD0D7-951B-4F46-8247-D0E128B5D53A}" srcOrd="12" destOrd="0" presId="urn:microsoft.com/office/officeart/2011/layout/TabList"/>
    <dgm:cxn modelId="{6640246C-C54A-4A08-B16A-96F5ED7AD5F9}" type="presParOf" srcId="{DDBAD0D7-951B-4F46-8247-D0E128B5D53A}" destId="{779D1744-B7CD-458D-9C4C-96EF9C76A302}" srcOrd="0" destOrd="0" presId="urn:microsoft.com/office/officeart/2011/layout/TabList"/>
    <dgm:cxn modelId="{CB183BCD-BA4C-4310-A93A-3DCE616C7AEA}" type="presParOf" srcId="{DDBAD0D7-951B-4F46-8247-D0E128B5D53A}" destId="{1050273B-2748-440E-9FB7-6FBD9D7883FB}" srcOrd="1" destOrd="0" presId="urn:microsoft.com/office/officeart/2011/layout/TabList"/>
    <dgm:cxn modelId="{D8CEB4E3-3181-4167-B31F-B161DBF6AE96}" type="presParOf" srcId="{DDBAD0D7-951B-4F46-8247-D0E128B5D53A}" destId="{198CB29A-7FF0-4455-B8A9-9287CF4B4C75}" srcOrd="2" destOrd="0" presId="urn:microsoft.com/office/officeart/2011/layout/TabList"/>
    <dgm:cxn modelId="{13008C03-DECA-4383-B90F-F0AD69019D37}" type="presParOf" srcId="{F355AE3B-9A1E-4140-8E5D-70BFFEAA9F66}" destId="{A4E2970D-9F13-4CD4-B5B4-9BB9E5ED0846}" srcOrd="13" destOrd="0" presId="urn:microsoft.com/office/officeart/2011/layout/TabList"/>
    <dgm:cxn modelId="{87B245C7-4041-4BF6-BED3-51D2E81F324C}" type="presParOf" srcId="{F355AE3B-9A1E-4140-8E5D-70BFFEAA9F66}" destId="{BB6C085E-3234-4B58-A4C8-30AF65AAEF6F}" srcOrd="14" destOrd="0" presId="urn:microsoft.com/office/officeart/2011/layout/TabList"/>
    <dgm:cxn modelId="{E7F20804-7CC1-43CB-89F7-FCDF7CADA7C6}" type="presParOf" srcId="{BB6C085E-3234-4B58-A4C8-30AF65AAEF6F}" destId="{26E9303F-CBCD-49C1-A59E-C85EE85A7429}" srcOrd="0" destOrd="0" presId="urn:microsoft.com/office/officeart/2011/layout/TabList"/>
    <dgm:cxn modelId="{948DC97D-0E0A-4532-8922-718D63E45085}" type="presParOf" srcId="{BB6C085E-3234-4B58-A4C8-30AF65AAEF6F}" destId="{5837C211-E50B-4FDB-B3FF-C17E7A382AF0}" srcOrd="1" destOrd="0" presId="urn:microsoft.com/office/officeart/2011/layout/TabList"/>
    <dgm:cxn modelId="{CBD29190-690A-4897-AEFF-3D6CA308FB1E}" type="presParOf" srcId="{BB6C085E-3234-4B58-A4C8-30AF65AAEF6F}" destId="{C516BB6B-9F0E-4E52-8E61-837AA82D902D}" srcOrd="2" destOrd="0" presId="urn:microsoft.com/office/officeart/2011/layout/TabList"/>
    <dgm:cxn modelId="{2608F2F8-CC63-4196-B421-4E5C1BE35F3A}" type="presParOf" srcId="{F355AE3B-9A1E-4140-8E5D-70BFFEAA9F66}" destId="{C6CB55DD-684B-48CE-898E-E0726B1D3441}" srcOrd="15" destOrd="0" presId="urn:microsoft.com/office/officeart/2011/layout/TabList"/>
    <dgm:cxn modelId="{7EC5A299-C820-4DE6-982D-62176233C331}" type="presParOf" srcId="{F355AE3B-9A1E-4140-8E5D-70BFFEAA9F66}" destId="{86FA1CD5-1E89-4F3E-AFD0-DCF0012A4C73}" srcOrd="16" destOrd="0" presId="urn:microsoft.com/office/officeart/2011/layout/TabList"/>
    <dgm:cxn modelId="{1DFF938F-B5D8-4B04-B0FC-06B1306F7159}" type="presParOf" srcId="{86FA1CD5-1E89-4F3E-AFD0-DCF0012A4C73}" destId="{50C65BA5-9342-4404-A022-CEFA99FF47A9}" srcOrd="0" destOrd="0" presId="urn:microsoft.com/office/officeart/2011/layout/TabList"/>
    <dgm:cxn modelId="{5E31CA5E-03EC-4732-9741-D8A807422BF1}" type="presParOf" srcId="{86FA1CD5-1E89-4F3E-AFD0-DCF0012A4C73}" destId="{AE74F736-F171-43B6-BD7D-6261B73913AD}" srcOrd="1" destOrd="0" presId="urn:microsoft.com/office/officeart/2011/layout/TabList"/>
    <dgm:cxn modelId="{7DD34D4E-31A3-44DE-B1B5-E7F0DCD67987}" type="presParOf" srcId="{86FA1CD5-1E89-4F3E-AFD0-DCF0012A4C73}" destId="{FB9267F3-4009-4343-B79E-6D78E8B9EFEE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DD73CA1-FB32-4AB3-AB9C-5DAF3546E4D1}" type="doc">
      <dgm:prSet loTypeId="urn:microsoft.com/office/officeart/2005/8/layout/radial6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90E4611C-4546-49A0-A244-E8F685463186}">
      <dgm:prSet phldrT="[Text]"/>
      <dgm:spPr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592" b="90986" l="3721" r="94651">
                        <a14:foregroundMark x1="30349" y1="9577" x2="50814" y2="7183"/>
                        <a14:foregroundMark x1="50814" y1="7183" x2="63140" y2="8028"/>
                        <a14:foregroundMark x1="63140" y1="8028" x2="58605" y2="13099"/>
                        <a14:foregroundMark x1="58605" y1="13099" x2="33721" y2="13239"/>
                        <a14:foregroundMark x1="33721" y1="13239" x2="31744" y2="8732"/>
                        <a14:foregroundMark x1="93236" y1="74557" x2="95233" y2="77183"/>
                        <a14:foregroundMark x1="91163" y1="71831" x2="92543" y2="73646"/>
                        <a14:foregroundMark x1="95233" y1="77183" x2="89535" y2="82394"/>
                        <a14:foregroundMark x1="89535" y1="82394" x2="87674" y2="74930"/>
                        <a14:foregroundMark x1="87674" y1="74930" x2="91279" y2="70563"/>
                        <a14:foregroundMark x1="9070" y1="63944" x2="3721" y2="70845"/>
                        <a14:foregroundMark x1="3721" y1="70845" x2="10349" y2="76479"/>
                        <a14:foregroundMark x1="10349" y1="76479" x2="11395" y2="76620"/>
                        <a14:foregroundMark x1="93602" y1="77338" x2="92674" y2="82958"/>
                        <a14:foregroundMark x1="93953" y1="75211" x2="93602" y2="77335"/>
                        <a14:foregroundMark x1="92674" y1="82958" x2="92674" y2="82958"/>
                        <a14:foregroundMark x1="64651" y1="91831" x2="20581" y2="90986"/>
                        <a14:foregroundMark x1="20581" y1="90986" x2="20000" y2="90563"/>
                        <a14:foregroundMark x1="3721" y1="70563" x2="4302" y2="68028"/>
                        <a14:foregroundMark x1="91977" y1="73944" x2="94651" y2="76338"/>
                        <a14:foregroundMark x1="92907" y1="74366" x2="92209" y2="74366"/>
                        <a14:foregroundMark x1="91279" y1="72535" x2="93605" y2="7464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TABLES</a:t>
          </a:r>
          <a:endParaRPr lang="en-IN" dirty="0">
            <a:solidFill>
              <a:schemeClr val="bg1"/>
            </a:solidFill>
          </a:endParaRPr>
        </a:p>
      </dgm:t>
    </dgm:pt>
    <dgm:pt modelId="{06CDC18C-8506-4F9E-95E7-48D70C2F0FD2}" type="parTrans" cxnId="{EDCB10A2-96E5-4D49-A7E5-CDBA6344D12B}">
      <dgm:prSet/>
      <dgm:spPr/>
      <dgm:t>
        <a:bodyPr/>
        <a:lstStyle/>
        <a:p>
          <a:endParaRPr lang="en-IN"/>
        </a:p>
      </dgm:t>
    </dgm:pt>
    <dgm:pt modelId="{AFC47899-83AE-4B44-932D-8DF56B93D8A3}" type="sibTrans" cxnId="{EDCB10A2-96E5-4D49-A7E5-CDBA6344D12B}">
      <dgm:prSet/>
      <dgm:spPr/>
      <dgm:t>
        <a:bodyPr/>
        <a:lstStyle/>
        <a:p>
          <a:endParaRPr lang="en-IN"/>
        </a:p>
      </dgm:t>
    </dgm:pt>
    <dgm:pt modelId="{F827698D-95CE-4F67-851F-BC1653664029}">
      <dgm:prSet phldrT="[Text]"/>
      <dgm:spPr/>
      <dgm:t>
        <a:bodyPr/>
        <a:lstStyle/>
        <a:p>
          <a:r>
            <a:rPr lang="en-US" dirty="0"/>
            <a:t>REQUEST LIST</a:t>
          </a:r>
          <a:endParaRPr lang="en-IN" dirty="0"/>
        </a:p>
      </dgm:t>
    </dgm:pt>
    <dgm:pt modelId="{FB64FB5E-0097-4C18-A69A-F2FAF648508C}" type="parTrans" cxnId="{96554D4F-D889-4CA9-97F3-2FBF83BF17C0}">
      <dgm:prSet/>
      <dgm:spPr/>
      <dgm:t>
        <a:bodyPr/>
        <a:lstStyle/>
        <a:p>
          <a:endParaRPr lang="en-IN"/>
        </a:p>
      </dgm:t>
    </dgm:pt>
    <dgm:pt modelId="{AECB7E62-97BD-4981-9861-C6F02DA52EBD}" type="sibTrans" cxnId="{96554D4F-D889-4CA9-97F3-2FBF83BF17C0}">
      <dgm:prSet/>
      <dgm:spPr/>
      <dgm:t>
        <a:bodyPr/>
        <a:lstStyle/>
        <a:p>
          <a:endParaRPr lang="en-IN"/>
        </a:p>
      </dgm:t>
    </dgm:pt>
    <dgm:pt modelId="{7A7EF082-0653-4CD3-A805-6FF571DD7E4D}">
      <dgm:prSet phldrT="[Text]"/>
      <dgm:spPr/>
      <dgm:t>
        <a:bodyPr/>
        <a:lstStyle/>
        <a:p>
          <a:r>
            <a:rPr lang="en-US" dirty="0"/>
            <a:t>FACULTY</a:t>
          </a:r>
          <a:endParaRPr lang="en-IN" dirty="0"/>
        </a:p>
      </dgm:t>
    </dgm:pt>
    <dgm:pt modelId="{965BE23C-59BE-487E-90D1-241179EF2259}" type="parTrans" cxnId="{B74CA18E-64F0-42AF-ADC3-D984B10D0B42}">
      <dgm:prSet/>
      <dgm:spPr/>
      <dgm:t>
        <a:bodyPr/>
        <a:lstStyle/>
        <a:p>
          <a:endParaRPr lang="en-IN"/>
        </a:p>
      </dgm:t>
    </dgm:pt>
    <dgm:pt modelId="{553E2F94-2BDD-4EE9-8276-16633BC55AC0}" type="sibTrans" cxnId="{B74CA18E-64F0-42AF-ADC3-D984B10D0B42}">
      <dgm:prSet/>
      <dgm:spPr/>
      <dgm:t>
        <a:bodyPr/>
        <a:lstStyle/>
        <a:p>
          <a:endParaRPr lang="en-IN"/>
        </a:p>
      </dgm:t>
    </dgm:pt>
    <dgm:pt modelId="{CB567FC7-22E4-497C-8D36-7270084F28C0}">
      <dgm:prSet phldrT="[Text]"/>
      <dgm:spPr/>
      <dgm:t>
        <a:bodyPr/>
        <a:lstStyle/>
        <a:p>
          <a:r>
            <a:rPr lang="en-US" dirty="0"/>
            <a:t>STUDENTS</a:t>
          </a:r>
          <a:endParaRPr lang="en-IN" dirty="0"/>
        </a:p>
      </dgm:t>
    </dgm:pt>
    <dgm:pt modelId="{460E580A-1484-4E02-A028-5F42C7E499C3}" type="parTrans" cxnId="{C4827611-FF15-4F57-8253-C6E9D86C7F1B}">
      <dgm:prSet/>
      <dgm:spPr/>
      <dgm:t>
        <a:bodyPr/>
        <a:lstStyle/>
        <a:p>
          <a:endParaRPr lang="en-IN"/>
        </a:p>
      </dgm:t>
    </dgm:pt>
    <dgm:pt modelId="{0568B8BD-9A2F-4416-A3D2-E1C7202E1A67}" type="sibTrans" cxnId="{C4827611-FF15-4F57-8253-C6E9D86C7F1B}">
      <dgm:prSet/>
      <dgm:spPr/>
      <dgm:t>
        <a:bodyPr/>
        <a:lstStyle/>
        <a:p>
          <a:endParaRPr lang="en-IN"/>
        </a:p>
      </dgm:t>
    </dgm:pt>
    <dgm:pt modelId="{3526F6E0-9E07-4466-A15B-3EB99C60D622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BORROW BOOKS</a:t>
          </a:r>
          <a:endParaRPr lang="en-IN" dirty="0"/>
        </a:p>
      </dgm:t>
    </dgm:pt>
    <dgm:pt modelId="{23C73EA8-A727-4408-AD9E-70A897E38462}" type="parTrans" cxnId="{1387B1FE-548C-483B-A447-7B03002705B4}">
      <dgm:prSet/>
      <dgm:spPr/>
      <dgm:t>
        <a:bodyPr/>
        <a:lstStyle/>
        <a:p>
          <a:endParaRPr lang="en-IN"/>
        </a:p>
      </dgm:t>
    </dgm:pt>
    <dgm:pt modelId="{22C0E3FA-A493-45BA-AC72-5FFC75E3050E}" type="sibTrans" cxnId="{1387B1FE-548C-483B-A447-7B03002705B4}">
      <dgm:prSet/>
      <dgm:spPr/>
      <dgm:t>
        <a:bodyPr/>
        <a:lstStyle/>
        <a:p>
          <a:endParaRPr lang="en-IN"/>
        </a:p>
      </dgm:t>
    </dgm:pt>
    <dgm:pt modelId="{A27681E8-8AC7-4F86-BC33-A7359328338A}">
      <dgm:prSet phldrT="[Text]"/>
      <dgm:spPr/>
      <dgm:t>
        <a:bodyPr/>
        <a:lstStyle/>
        <a:p>
          <a:r>
            <a:rPr lang="en-US" dirty="0"/>
            <a:t>MASTER BOOKS</a:t>
          </a:r>
          <a:endParaRPr lang="en-IN" dirty="0"/>
        </a:p>
      </dgm:t>
    </dgm:pt>
    <dgm:pt modelId="{C8A21708-2974-4A4B-932A-99EA9780F6BF}" type="parTrans" cxnId="{8AB71AB1-C80A-43B6-B2D0-41235DD7F896}">
      <dgm:prSet/>
      <dgm:spPr/>
      <dgm:t>
        <a:bodyPr/>
        <a:lstStyle/>
        <a:p>
          <a:endParaRPr lang="en-IN"/>
        </a:p>
      </dgm:t>
    </dgm:pt>
    <dgm:pt modelId="{007128F1-7E28-43A3-8244-B84E77BB6D14}" type="sibTrans" cxnId="{8AB71AB1-C80A-43B6-B2D0-41235DD7F896}">
      <dgm:prSet/>
      <dgm:spPr/>
      <dgm:t>
        <a:bodyPr/>
        <a:lstStyle/>
        <a:p>
          <a:endParaRPr lang="en-IN"/>
        </a:p>
      </dgm:t>
    </dgm:pt>
    <dgm:pt modelId="{56A95BCF-36FC-47D6-93F5-7843794E6286}" type="pres">
      <dgm:prSet presAssocID="{BDD73CA1-FB32-4AB3-AB9C-5DAF3546E4D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4E637B5-9B2A-435B-85A9-2759F9EC046C}" type="pres">
      <dgm:prSet presAssocID="{90E4611C-4546-49A0-A244-E8F685463186}" presName="centerShape" presStyleLbl="node0" presStyleIdx="0" presStyleCnt="1"/>
      <dgm:spPr/>
    </dgm:pt>
    <dgm:pt modelId="{556C3C0D-DB22-4893-90AB-1F08D45ABF57}" type="pres">
      <dgm:prSet presAssocID="{A27681E8-8AC7-4F86-BC33-A7359328338A}" presName="node" presStyleLbl="node1" presStyleIdx="0" presStyleCnt="5">
        <dgm:presLayoutVars>
          <dgm:bulletEnabled val="1"/>
        </dgm:presLayoutVars>
      </dgm:prSet>
      <dgm:spPr/>
    </dgm:pt>
    <dgm:pt modelId="{09D9DD57-6968-416E-9D03-45105C80AF59}" type="pres">
      <dgm:prSet presAssocID="{A27681E8-8AC7-4F86-BC33-A7359328338A}" presName="dummy" presStyleCnt="0"/>
      <dgm:spPr/>
    </dgm:pt>
    <dgm:pt modelId="{FE235B84-749E-474A-9EA9-7EDF880C9D07}" type="pres">
      <dgm:prSet presAssocID="{007128F1-7E28-43A3-8244-B84E77BB6D14}" presName="sibTrans" presStyleLbl="sibTrans2D1" presStyleIdx="0" presStyleCnt="5"/>
      <dgm:spPr/>
    </dgm:pt>
    <dgm:pt modelId="{F2876334-72A9-4132-841A-749A2AC8B1BD}" type="pres">
      <dgm:prSet presAssocID="{F827698D-95CE-4F67-851F-BC1653664029}" presName="node" presStyleLbl="node1" presStyleIdx="1" presStyleCnt="5">
        <dgm:presLayoutVars>
          <dgm:bulletEnabled val="1"/>
        </dgm:presLayoutVars>
      </dgm:prSet>
      <dgm:spPr/>
    </dgm:pt>
    <dgm:pt modelId="{A93618FC-F2AB-4AE9-82C5-ACE4EB88F1BA}" type="pres">
      <dgm:prSet presAssocID="{F827698D-95CE-4F67-851F-BC1653664029}" presName="dummy" presStyleCnt="0"/>
      <dgm:spPr/>
    </dgm:pt>
    <dgm:pt modelId="{81BECCFB-BD93-4427-BA2C-2B986F4A2449}" type="pres">
      <dgm:prSet presAssocID="{AECB7E62-97BD-4981-9861-C6F02DA52EBD}" presName="sibTrans" presStyleLbl="sibTrans2D1" presStyleIdx="1" presStyleCnt="5"/>
      <dgm:spPr/>
    </dgm:pt>
    <dgm:pt modelId="{36A518A2-3BDB-4214-BCAA-FE6536B40FFD}" type="pres">
      <dgm:prSet presAssocID="{7A7EF082-0653-4CD3-A805-6FF571DD7E4D}" presName="node" presStyleLbl="node1" presStyleIdx="2" presStyleCnt="5">
        <dgm:presLayoutVars>
          <dgm:bulletEnabled val="1"/>
        </dgm:presLayoutVars>
      </dgm:prSet>
      <dgm:spPr/>
    </dgm:pt>
    <dgm:pt modelId="{9E2112BE-4403-4AA5-BFB6-D6578A28C030}" type="pres">
      <dgm:prSet presAssocID="{7A7EF082-0653-4CD3-A805-6FF571DD7E4D}" presName="dummy" presStyleCnt="0"/>
      <dgm:spPr/>
    </dgm:pt>
    <dgm:pt modelId="{0EB7765B-44F1-45F8-8F24-0687123FCD5B}" type="pres">
      <dgm:prSet presAssocID="{553E2F94-2BDD-4EE9-8276-16633BC55AC0}" presName="sibTrans" presStyleLbl="sibTrans2D1" presStyleIdx="2" presStyleCnt="5"/>
      <dgm:spPr/>
    </dgm:pt>
    <dgm:pt modelId="{340D7089-1028-4CE8-AA27-B1451B4776CB}" type="pres">
      <dgm:prSet presAssocID="{CB567FC7-22E4-497C-8D36-7270084F28C0}" presName="node" presStyleLbl="node1" presStyleIdx="3" presStyleCnt="5">
        <dgm:presLayoutVars>
          <dgm:bulletEnabled val="1"/>
        </dgm:presLayoutVars>
      </dgm:prSet>
      <dgm:spPr/>
    </dgm:pt>
    <dgm:pt modelId="{D8B1208A-B087-4484-81D6-BE084283EA89}" type="pres">
      <dgm:prSet presAssocID="{CB567FC7-22E4-497C-8D36-7270084F28C0}" presName="dummy" presStyleCnt="0"/>
      <dgm:spPr/>
    </dgm:pt>
    <dgm:pt modelId="{9C85539D-5CC6-438D-BB17-DD2BE86E642D}" type="pres">
      <dgm:prSet presAssocID="{0568B8BD-9A2F-4416-A3D2-E1C7202E1A67}" presName="sibTrans" presStyleLbl="sibTrans2D1" presStyleIdx="3" presStyleCnt="5"/>
      <dgm:spPr/>
    </dgm:pt>
    <dgm:pt modelId="{2F0F7D9C-90D0-4918-AF39-B1646008A478}" type="pres">
      <dgm:prSet presAssocID="{3526F6E0-9E07-4466-A15B-3EB99C60D622}" presName="node" presStyleLbl="node1" presStyleIdx="4" presStyleCnt="5" custScaleX="125712" custScaleY="129861">
        <dgm:presLayoutVars>
          <dgm:bulletEnabled val="1"/>
        </dgm:presLayoutVars>
      </dgm:prSet>
      <dgm:spPr/>
    </dgm:pt>
    <dgm:pt modelId="{49675028-1389-4FEB-B816-7AF22BF708F2}" type="pres">
      <dgm:prSet presAssocID="{3526F6E0-9E07-4466-A15B-3EB99C60D622}" presName="dummy" presStyleCnt="0"/>
      <dgm:spPr/>
    </dgm:pt>
    <dgm:pt modelId="{DF13C1C8-F304-4A3E-A472-4E85EA475E24}" type="pres">
      <dgm:prSet presAssocID="{22C0E3FA-A493-45BA-AC72-5FFC75E3050E}" presName="sibTrans" presStyleLbl="sibTrans2D1" presStyleIdx="4" presStyleCnt="5"/>
      <dgm:spPr/>
    </dgm:pt>
  </dgm:ptLst>
  <dgm:cxnLst>
    <dgm:cxn modelId="{C4827611-FF15-4F57-8253-C6E9D86C7F1B}" srcId="{90E4611C-4546-49A0-A244-E8F685463186}" destId="{CB567FC7-22E4-497C-8D36-7270084F28C0}" srcOrd="3" destOrd="0" parTransId="{460E580A-1484-4E02-A028-5F42C7E499C3}" sibTransId="{0568B8BD-9A2F-4416-A3D2-E1C7202E1A67}"/>
    <dgm:cxn modelId="{CC4DFD1E-7696-42DE-B3FB-61B9AE4EEA3F}" type="presOf" srcId="{BDD73CA1-FB32-4AB3-AB9C-5DAF3546E4D1}" destId="{56A95BCF-36FC-47D6-93F5-7843794E6286}" srcOrd="0" destOrd="0" presId="urn:microsoft.com/office/officeart/2005/8/layout/radial6"/>
    <dgm:cxn modelId="{D762E932-85EA-4B24-9237-8A8BDF973F6F}" type="presOf" srcId="{F827698D-95CE-4F67-851F-BC1653664029}" destId="{F2876334-72A9-4132-841A-749A2AC8B1BD}" srcOrd="0" destOrd="0" presId="urn:microsoft.com/office/officeart/2005/8/layout/radial6"/>
    <dgm:cxn modelId="{EEF5DF3F-DA4F-46FD-9BD7-40C91117AD1C}" type="presOf" srcId="{CB567FC7-22E4-497C-8D36-7270084F28C0}" destId="{340D7089-1028-4CE8-AA27-B1451B4776CB}" srcOrd="0" destOrd="0" presId="urn:microsoft.com/office/officeart/2005/8/layout/radial6"/>
    <dgm:cxn modelId="{96554D4F-D889-4CA9-97F3-2FBF83BF17C0}" srcId="{90E4611C-4546-49A0-A244-E8F685463186}" destId="{F827698D-95CE-4F67-851F-BC1653664029}" srcOrd="1" destOrd="0" parTransId="{FB64FB5E-0097-4C18-A69A-F2FAF648508C}" sibTransId="{AECB7E62-97BD-4981-9861-C6F02DA52EBD}"/>
    <dgm:cxn modelId="{E77F5485-89A8-4993-B934-944DDF8F5449}" type="presOf" srcId="{0568B8BD-9A2F-4416-A3D2-E1C7202E1A67}" destId="{9C85539D-5CC6-438D-BB17-DD2BE86E642D}" srcOrd="0" destOrd="0" presId="urn:microsoft.com/office/officeart/2005/8/layout/radial6"/>
    <dgm:cxn modelId="{B74CA18E-64F0-42AF-ADC3-D984B10D0B42}" srcId="{90E4611C-4546-49A0-A244-E8F685463186}" destId="{7A7EF082-0653-4CD3-A805-6FF571DD7E4D}" srcOrd="2" destOrd="0" parTransId="{965BE23C-59BE-487E-90D1-241179EF2259}" sibTransId="{553E2F94-2BDD-4EE9-8276-16633BC55AC0}"/>
    <dgm:cxn modelId="{F3DF7D95-53D8-45EF-A38F-E0FF2A715F0F}" type="presOf" srcId="{90E4611C-4546-49A0-A244-E8F685463186}" destId="{A4E637B5-9B2A-435B-85A9-2759F9EC046C}" srcOrd="0" destOrd="0" presId="urn:microsoft.com/office/officeart/2005/8/layout/radial6"/>
    <dgm:cxn modelId="{5D6AC596-BA3F-4743-B560-6EB207D52E3A}" type="presOf" srcId="{3526F6E0-9E07-4466-A15B-3EB99C60D622}" destId="{2F0F7D9C-90D0-4918-AF39-B1646008A478}" srcOrd="0" destOrd="0" presId="urn:microsoft.com/office/officeart/2005/8/layout/radial6"/>
    <dgm:cxn modelId="{EDCB10A2-96E5-4D49-A7E5-CDBA6344D12B}" srcId="{BDD73CA1-FB32-4AB3-AB9C-5DAF3546E4D1}" destId="{90E4611C-4546-49A0-A244-E8F685463186}" srcOrd="0" destOrd="0" parTransId="{06CDC18C-8506-4F9E-95E7-48D70C2F0FD2}" sibTransId="{AFC47899-83AE-4B44-932D-8DF56B93D8A3}"/>
    <dgm:cxn modelId="{A42204A7-4E9E-4150-AFEA-371CFC1BBB93}" type="presOf" srcId="{A27681E8-8AC7-4F86-BC33-A7359328338A}" destId="{556C3C0D-DB22-4893-90AB-1F08D45ABF57}" srcOrd="0" destOrd="0" presId="urn:microsoft.com/office/officeart/2005/8/layout/radial6"/>
    <dgm:cxn modelId="{8AB71AB1-C80A-43B6-B2D0-41235DD7F896}" srcId="{90E4611C-4546-49A0-A244-E8F685463186}" destId="{A27681E8-8AC7-4F86-BC33-A7359328338A}" srcOrd="0" destOrd="0" parTransId="{C8A21708-2974-4A4B-932A-99EA9780F6BF}" sibTransId="{007128F1-7E28-43A3-8244-B84E77BB6D14}"/>
    <dgm:cxn modelId="{470393B2-7D03-4BFD-8E62-4E47AAE1653D}" type="presOf" srcId="{AECB7E62-97BD-4981-9861-C6F02DA52EBD}" destId="{81BECCFB-BD93-4427-BA2C-2B986F4A2449}" srcOrd="0" destOrd="0" presId="urn:microsoft.com/office/officeart/2005/8/layout/radial6"/>
    <dgm:cxn modelId="{02D525C2-808A-4E90-A086-B7C6B26EE60C}" type="presOf" srcId="{553E2F94-2BDD-4EE9-8276-16633BC55AC0}" destId="{0EB7765B-44F1-45F8-8F24-0687123FCD5B}" srcOrd="0" destOrd="0" presId="urn:microsoft.com/office/officeart/2005/8/layout/radial6"/>
    <dgm:cxn modelId="{F0AE97C7-ECCE-4855-B019-B40D00801486}" type="presOf" srcId="{22C0E3FA-A493-45BA-AC72-5FFC75E3050E}" destId="{DF13C1C8-F304-4A3E-A472-4E85EA475E24}" srcOrd="0" destOrd="0" presId="urn:microsoft.com/office/officeart/2005/8/layout/radial6"/>
    <dgm:cxn modelId="{96BD9BE9-02C2-4D4D-958C-20708C7C1D67}" type="presOf" srcId="{007128F1-7E28-43A3-8244-B84E77BB6D14}" destId="{FE235B84-749E-474A-9EA9-7EDF880C9D07}" srcOrd="0" destOrd="0" presId="urn:microsoft.com/office/officeart/2005/8/layout/radial6"/>
    <dgm:cxn modelId="{9112E4E9-981A-41B4-809B-54A2A9F51C25}" type="presOf" srcId="{7A7EF082-0653-4CD3-A805-6FF571DD7E4D}" destId="{36A518A2-3BDB-4214-BCAA-FE6536B40FFD}" srcOrd="0" destOrd="0" presId="urn:microsoft.com/office/officeart/2005/8/layout/radial6"/>
    <dgm:cxn modelId="{1387B1FE-548C-483B-A447-7B03002705B4}" srcId="{90E4611C-4546-49A0-A244-E8F685463186}" destId="{3526F6E0-9E07-4466-A15B-3EB99C60D622}" srcOrd="4" destOrd="0" parTransId="{23C73EA8-A727-4408-AD9E-70A897E38462}" sibTransId="{22C0E3FA-A493-45BA-AC72-5FFC75E3050E}"/>
    <dgm:cxn modelId="{406D8E42-3239-4C06-AFB6-A5648AD411F3}" type="presParOf" srcId="{56A95BCF-36FC-47D6-93F5-7843794E6286}" destId="{A4E637B5-9B2A-435B-85A9-2759F9EC046C}" srcOrd="0" destOrd="0" presId="urn:microsoft.com/office/officeart/2005/8/layout/radial6"/>
    <dgm:cxn modelId="{CB6BCDCC-FBE6-44F5-ACC6-4CEEE62FBBA3}" type="presParOf" srcId="{56A95BCF-36FC-47D6-93F5-7843794E6286}" destId="{556C3C0D-DB22-4893-90AB-1F08D45ABF57}" srcOrd="1" destOrd="0" presId="urn:microsoft.com/office/officeart/2005/8/layout/radial6"/>
    <dgm:cxn modelId="{C2180FD6-6487-4C2B-B000-9D14F07DFE05}" type="presParOf" srcId="{56A95BCF-36FC-47D6-93F5-7843794E6286}" destId="{09D9DD57-6968-416E-9D03-45105C80AF59}" srcOrd="2" destOrd="0" presId="urn:microsoft.com/office/officeart/2005/8/layout/radial6"/>
    <dgm:cxn modelId="{6D704B35-69A1-4171-A764-33531F09F203}" type="presParOf" srcId="{56A95BCF-36FC-47D6-93F5-7843794E6286}" destId="{FE235B84-749E-474A-9EA9-7EDF880C9D07}" srcOrd="3" destOrd="0" presId="urn:microsoft.com/office/officeart/2005/8/layout/radial6"/>
    <dgm:cxn modelId="{BBD88F44-43FE-4B5D-A8C6-5CF77E68D4C0}" type="presParOf" srcId="{56A95BCF-36FC-47D6-93F5-7843794E6286}" destId="{F2876334-72A9-4132-841A-749A2AC8B1BD}" srcOrd="4" destOrd="0" presId="urn:microsoft.com/office/officeart/2005/8/layout/radial6"/>
    <dgm:cxn modelId="{D97C8D45-6901-4032-A1B3-33B75BFE1285}" type="presParOf" srcId="{56A95BCF-36FC-47D6-93F5-7843794E6286}" destId="{A93618FC-F2AB-4AE9-82C5-ACE4EB88F1BA}" srcOrd="5" destOrd="0" presId="urn:microsoft.com/office/officeart/2005/8/layout/radial6"/>
    <dgm:cxn modelId="{8B77C03D-7470-457F-95FA-A4E3BE75F23F}" type="presParOf" srcId="{56A95BCF-36FC-47D6-93F5-7843794E6286}" destId="{81BECCFB-BD93-4427-BA2C-2B986F4A2449}" srcOrd="6" destOrd="0" presId="urn:microsoft.com/office/officeart/2005/8/layout/radial6"/>
    <dgm:cxn modelId="{5012833F-A80F-4B25-AA5D-2BA4E4C91B56}" type="presParOf" srcId="{56A95BCF-36FC-47D6-93F5-7843794E6286}" destId="{36A518A2-3BDB-4214-BCAA-FE6536B40FFD}" srcOrd="7" destOrd="0" presId="urn:microsoft.com/office/officeart/2005/8/layout/radial6"/>
    <dgm:cxn modelId="{F0B08B87-A3FD-4CE0-A4C6-3DA9B407EB43}" type="presParOf" srcId="{56A95BCF-36FC-47D6-93F5-7843794E6286}" destId="{9E2112BE-4403-4AA5-BFB6-D6578A28C030}" srcOrd="8" destOrd="0" presId="urn:microsoft.com/office/officeart/2005/8/layout/radial6"/>
    <dgm:cxn modelId="{0BF70471-E7FF-490F-B9D3-AFDCCD8F2350}" type="presParOf" srcId="{56A95BCF-36FC-47D6-93F5-7843794E6286}" destId="{0EB7765B-44F1-45F8-8F24-0687123FCD5B}" srcOrd="9" destOrd="0" presId="urn:microsoft.com/office/officeart/2005/8/layout/radial6"/>
    <dgm:cxn modelId="{020B142F-830F-4F31-9F96-858E9CB0C938}" type="presParOf" srcId="{56A95BCF-36FC-47D6-93F5-7843794E6286}" destId="{340D7089-1028-4CE8-AA27-B1451B4776CB}" srcOrd="10" destOrd="0" presId="urn:microsoft.com/office/officeart/2005/8/layout/radial6"/>
    <dgm:cxn modelId="{F48FB0CD-C37D-4C9F-B484-866BD584A4D8}" type="presParOf" srcId="{56A95BCF-36FC-47D6-93F5-7843794E6286}" destId="{D8B1208A-B087-4484-81D6-BE084283EA89}" srcOrd="11" destOrd="0" presId="urn:microsoft.com/office/officeart/2005/8/layout/radial6"/>
    <dgm:cxn modelId="{C52DA2B2-08D2-4FAB-96B9-C430F9076CB2}" type="presParOf" srcId="{56A95BCF-36FC-47D6-93F5-7843794E6286}" destId="{9C85539D-5CC6-438D-BB17-DD2BE86E642D}" srcOrd="12" destOrd="0" presId="urn:microsoft.com/office/officeart/2005/8/layout/radial6"/>
    <dgm:cxn modelId="{4E2C269A-B287-49F0-9B3E-A9BC860F3CD1}" type="presParOf" srcId="{56A95BCF-36FC-47D6-93F5-7843794E6286}" destId="{2F0F7D9C-90D0-4918-AF39-B1646008A478}" srcOrd="13" destOrd="0" presId="urn:microsoft.com/office/officeart/2005/8/layout/radial6"/>
    <dgm:cxn modelId="{A1D2F872-C8D0-483A-B9BC-D36856D4219C}" type="presParOf" srcId="{56A95BCF-36FC-47D6-93F5-7843794E6286}" destId="{49675028-1389-4FEB-B816-7AF22BF708F2}" srcOrd="14" destOrd="0" presId="urn:microsoft.com/office/officeart/2005/8/layout/radial6"/>
    <dgm:cxn modelId="{67F7241C-CF5B-4C78-A4A4-9FBF7F6FF1D5}" type="presParOf" srcId="{56A95BCF-36FC-47D6-93F5-7843794E6286}" destId="{DF13C1C8-F304-4A3E-A472-4E85EA475E24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085189A-D7FB-434D-8CDA-1945BE47C1BA}" type="doc">
      <dgm:prSet loTypeId="urn:microsoft.com/office/officeart/2011/layout/Tab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2708264-DE4D-4C70-9FAA-BF8AFEFD8CA7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ID (Primary Key):</a:t>
          </a:r>
          <a:endParaRPr lang="en-US" b="0" i="0" dirty="0">
            <a:effectLst/>
            <a:latin typeface="Söhne"/>
          </a:endParaRPr>
        </a:p>
      </dgm:t>
    </dgm:pt>
    <dgm:pt modelId="{9ED2A767-B672-4BEF-8E1E-BBF68D9C0D28}" type="parTrans" cxnId="{9CFC0888-E897-49E9-8546-19A43A370AEA}">
      <dgm:prSet/>
      <dgm:spPr/>
      <dgm:t>
        <a:bodyPr/>
        <a:lstStyle/>
        <a:p>
          <a:endParaRPr lang="en-IN"/>
        </a:p>
      </dgm:t>
    </dgm:pt>
    <dgm:pt modelId="{A4A18189-1381-4F88-9432-B58ABE37166B}" type="sibTrans" cxnId="{9CFC0888-E897-49E9-8546-19A43A370AEA}">
      <dgm:prSet/>
      <dgm:spPr/>
      <dgm:t>
        <a:bodyPr/>
        <a:lstStyle/>
        <a:p>
          <a:endParaRPr lang="en-IN"/>
        </a:p>
      </dgm:t>
    </dgm:pt>
    <dgm:pt modelId="{44D24FAC-D9BD-4D95-B2E2-BF954D194BA9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Unique identifier for each book record.</a:t>
          </a:r>
        </a:p>
      </dgm:t>
    </dgm:pt>
    <dgm:pt modelId="{E8FC4606-45FC-4B6A-AA50-5C52F5F26CFF}" type="parTrans" cxnId="{8DBD4AC0-E07E-4DF8-AC40-9CF30C3F3C77}">
      <dgm:prSet/>
      <dgm:spPr/>
      <dgm:t>
        <a:bodyPr/>
        <a:lstStyle/>
        <a:p>
          <a:endParaRPr lang="en-IN"/>
        </a:p>
      </dgm:t>
    </dgm:pt>
    <dgm:pt modelId="{1F847F58-5F74-4FE5-94F5-EAF593D0F3B1}" type="sibTrans" cxnId="{8DBD4AC0-E07E-4DF8-AC40-9CF30C3F3C77}">
      <dgm:prSet/>
      <dgm:spPr/>
      <dgm:t>
        <a:bodyPr/>
        <a:lstStyle/>
        <a:p>
          <a:endParaRPr lang="en-IN"/>
        </a:p>
      </dgm:t>
    </dgm:pt>
    <dgm:pt modelId="{8178B06C-5C4F-4CFD-823D-C9827B89186F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BOOK No.:</a:t>
          </a:r>
          <a:endParaRPr lang="en-US" b="0" i="0" dirty="0">
            <a:effectLst/>
            <a:latin typeface="Söhne"/>
          </a:endParaRPr>
        </a:p>
      </dgm:t>
    </dgm:pt>
    <dgm:pt modelId="{49820237-B098-4D1A-9E13-84C8E7EE312D}" type="parTrans" cxnId="{58F1B268-1F87-4E46-BE43-CDC4F0438250}">
      <dgm:prSet/>
      <dgm:spPr/>
      <dgm:t>
        <a:bodyPr/>
        <a:lstStyle/>
        <a:p>
          <a:endParaRPr lang="en-IN"/>
        </a:p>
      </dgm:t>
    </dgm:pt>
    <dgm:pt modelId="{B5EE0019-087B-41DB-80F4-7468E6B82797}" type="sibTrans" cxnId="{58F1B268-1F87-4E46-BE43-CDC4F0438250}">
      <dgm:prSet/>
      <dgm:spPr/>
      <dgm:t>
        <a:bodyPr/>
        <a:lstStyle/>
        <a:p>
          <a:endParaRPr lang="en-IN"/>
        </a:p>
      </dgm:t>
    </dgm:pt>
    <dgm:pt modelId="{96E9D866-6CAF-48BB-95E7-A4E6D48DA2D6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A unique identifier for the book within the library.</a:t>
          </a:r>
          <a:endParaRPr lang="en-US" b="0" i="0" dirty="0">
            <a:effectLst/>
            <a:latin typeface="Söhne"/>
          </a:endParaRPr>
        </a:p>
      </dgm:t>
    </dgm:pt>
    <dgm:pt modelId="{F4EDA7A1-5408-4CFF-AC92-807043FD2970}" type="parTrans" cxnId="{FCEC01DE-AD1E-40B1-9254-E3256EA5DB07}">
      <dgm:prSet/>
      <dgm:spPr/>
      <dgm:t>
        <a:bodyPr/>
        <a:lstStyle/>
        <a:p>
          <a:endParaRPr lang="en-IN"/>
        </a:p>
      </dgm:t>
    </dgm:pt>
    <dgm:pt modelId="{80C40C74-F118-45FE-8C99-2DC12D8E6AC0}" type="sibTrans" cxnId="{FCEC01DE-AD1E-40B1-9254-E3256EA5DB07}">
      <dgm:prSet/>
      <dgm:spPr/>
      <dgm:t>
        <a:bodyPr/>
        <a:lstStyle/>
        <a:p>
          <a:endParaRPr lang="en-IN"/>
        </a:p>
      </dgm:t>
    </dgm:pt>
    <dgm:pt modelId="{5083030C-F718-4091-A66B-623FD29EE8FB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TITLE:</a:t>
          </a:r>
          <a:endParaRPr lang="en-US" b="0" i="0" dirty="0">
            <a:effectLst/>
            <a:latin typeface="Söhne"/>
          </a:endParaRPr>
        </a:p>
      </dgm:t>
    </dgm:pt>
    <dgm:pt modelId="{36C72BD2-7239-45D2-A445-120E4A77AACF}" type="parTrans" cxnId="{007EB522-5BC9-481E-A384-9CF4C69B4A0D}">
      <dgm:prSet/>
      <dgm:spPr/>
      <dgm:t>
        <a:bodyPr/>
        <a:lstStyle/>
        <a:p>
          <a:endParaRPr lang="en-IN"/>
        </a:p>
      </dgm:t>
    </dgm:pt>
    <dgm:pt modelId="{31BF36CE-42C6-40F6-81DC-9D5C32842C86}" type="sibTrans" cxnId="{007EB522-5BC9-481E-A384-9CF4C69B4A0D}">
      <dgm:prSet/>
      <dgm:spPr/>
      <dgm:t>
        <a:bodyPr/>
        <a:lstStyle/>
        <a:p>
          <a:endParaRPr lang="en-IN"/>
        </a:p>
      </dgm:t>
    </dgm:pt>
    <dgm:pt modelId="{3D8AA37B-D7BD-425D-8BA5-4DAC249CC953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The title of the book.</a:t>
          </a:r>
        </a:p>
      </dgm:t>
    </dgm:pt>
    <dgm:pt modelId="{C4037ECE-CACC-4915-9DAE-A65B87774F38}" type="parTrans" cxnId="{60C0CC02-CAEB-48A7-BF9F-17F3B38836AC}">
      <dgm:prSet/>
      <dgm:spPr/>
      <dgm:t>
        <a:bodyPr/>
        <a:lstStyle/>
        <a:p>
          <a:endParaRPr lang="en-IN"/>
        </a:p>
      </dgm:t>
    </dgm:pt>
    <dgm:pt modelId="{F763EDCF-C167-4BCB-8238-84B32F4D3772}" type="sibTrans" cxnId="{60C0CC02-CAEB-48A7-BF9F-17F3B38836AC}">
      <dgm:prSet/>
      <dgm:spPr/>
      <dgm:t>
        <a:bodyPr/>
        <a:lstStyle/>
        <a:p>
          <a:endParaRPr lang="en-IN"/>
        </a:p>
      </dgm:t>
    </dgm:pt>
    <dgm:pt modelId="{0320B5FB-3828-4993-9B46-F31599D6E3A5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BAR CODE:</a:t>
          </a:r>
          <a:endParaRPr lang="en-US" b="0" i="0" dirty="0">
            <a:effectLst/>
            <a:latin typeface="Söhne"/>
          </a:endParaRPr>
        </a:p>
      </dgm:t>
    </dgm:pt>
    <dgm:pt modelId="{2FE5285A-FCE9-402F-8CDB-FA1197636BA7}" type="parTrans" cxnId="{7E2F8DB4-4D91-4FA5-9BF0-A1158A832A68}">
      <dgm:prSet/>
      <dgm:spPr/>
      <dgm:t>
        <a:bodyPr/>
        <a:lstStyle/>
        <a:p>
          <a:endParaRPr lang="en-IN"/>
        </a:p>
      </dgm:t>
    </dgm:pt>
    <dgm:pt modelId="{F799EBB7-2ED7-482F-9F47-64C544356295}" type="sibTrans" cxnId="{7E2F8DB4-4D91-4FA5-9BF0-A1158A832A68}">
      <dgm:prSet/>
      <dgm:spPr/>
      <dgm:t>
        <a:bodyPr/>
        <a:lstStyle/>
        <a:p>
          <a:endParaRPr lang="en-IN"/>
        </a:p>
      </dgm:t>
    </dgm:pt>
    <dgm:pt modelId="{ECBC8351-B75D-4983-A0CB-AA2A94CAACDD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A unique identifier in barcode format for easy scanning.</a:t>
          </a:r>
        </a:p>
      </dgm:t>
    </dgm:pt>
    <dgm:pt modelId="{2DB6A738-FFF3-4A3B-9DAC-801227253DA3}" type="parTrans" cxnId="{5ACA484E-E58C-4B91-8BA0-A692898D7E7E}">
      <dgm:prSet/>
      <dgm:spPr/>
      <dgm:t>
        <a:bodyPr/>
        <a:lstStyle/>
        <a:p>
          <a:endParaRPr lang="en-IN"/>
        </a:p>
      </dgm:t>
    </dgm:pt>
    <dgm:pt modelId="{50BF4E41-4B8B-4F7C-BCB2-ED577219DFCC}" type="sibTrans" cxnId="{5ACA484E-E58C-4B91-8BA0-A692898D7E7E}">
      <dgm:prSet/>
      <dgm:spPr/>
      <dgm:t>
        <a:bodyPr/>
        <a:lstStyle/>
        <a:p>
          <a:endParaRPr lang="en-IN"/>
        </a:p>
      </dgm:t>
    </dgm:pt>
    <dgm:pt modelId="{F79C8A4C-C0CB-4FE6-9153-C254C0CF59EC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AUTHOR NAME:</a:t>
          </a:r>
        </a:p>
      </dgm:t>
    </dgm:pt>
    <dgm:pt modelId="{BEFD5F93-54A9-426F-89E0-9BE3D814A7B6}" type="parTrans" cxnId="{D8E0B8B8-2201-493E-AD55-5123C9678E2D}">
      <dgm:prSet/>
      <dgm:spPr/>
      <dgm:t>
        <a:bodyPr/>
        <a:lstStyle/>
        <a:p>
          <a:endParaRPr lang="en-IN"/>
        </a:p>
      </dgm:t>
    </dgm:pt>
    <dgm:pt modelId="{D6AC054C-88AB-4EDB-B7E9-B0A33E54B3B8}" type="sibTrans" cxnId="{D8E0B8B8-2201-493E-AD55-5123C9678E2D}">
      <dgm:prSet/>
      <dgm:spPr/>
      <dgm:t>
        <a:bodyPr/>
        <a:lstStyle/>
        <a:p>
          <a:endParaRPr lang="en-IN"/>
        </a:p>
      </dgm:t>
    </dgm:pt>
    <dgm:pt modelId="{2C71293C-D3E5-451D-9E75-ABF3AA4083A6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Name of the book's author.</a:t>
          </a:r>
        </a:p>
      </dgm:t>
    </dgm:pt>
    <dgm:pt modelId="{39F73DC7-CCEB-4B04-A571-0E458AFFD87D}" type="parTrans" cxnId="{3CC945E4-D610-49D1-8663-C22CAE7651CF}">
      <dgm:prSet/>
      <dgm:spPr/>
      <dgm:t>
        <a:bodyPr/>
        <a:lstStyle/>
        <a:p>
          <a:endParaRPr lang="en-IN"/>
        </a:p>
      </dgm:t>
    </dgm:pt>
    <dgm:pt modelId="{BE940900-D503-461E-B19E-5F8A250B4357}" type="sibTrans" cxnId="{3CC945E4-D610-49D1-8663-C22CAE7651CF}">
      <dgm:prSet/>
      <dgm:spPr/>
      <dgm:t>
        <a:bodyPr/>
        <a:lstStyle/>
        <a:p>
          <a:endParaRPr lang="en-IN"/>
        </a:p>
      </dgm:t>
    </dgm:pt>
    <dgm:pt modelId="{2DC53999-ABE6-4DA2-A751-87B1747448A8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PUBLICATION:</a:t>
          </a:r>
          <a:endParaRPr lang="en-US" b="0" i="0" dirty="0">
            <a:effectLst/>
            <a:latin typeface="Söhne"/>
          </a:endParaRPr>
        </a:p>
      </dgm:t>
    </dgm:pt>
    <dgm:pt modelId="{9D8640E7-EC3F-4D1B-AD78-46837D9C2B40}" type="parTrans" cxnId="{DC5AA2E2-5C67-4E40-B1B5-6A741C97DDEB}">
      <dgm:prSet/>
      <dgm:spPr/>
      <dgm:t>
        <a:bodyPr/>
        <a:lstStyle/>
        <a:p>
          <a:endParaRPr lang="en-IN"/>
        </a:p>
      </dgm:t>
    </dgm:pt>
    <dgm:pt modelId="{8AD3F739-11A0-4D8A-8258-ADB3145BCFE7}" type="sibTrans" cxnId="{DC5AA2E2-5C67-4E40-B1B5-6A741C97DDEB}">
      <dgm:prSet/>
      <dgm:spPr/>
      <dgm:t>
        <a:bodyPr/>
        <a:lstStyle/>
        <a:p>
          <a:endParaRPr lang="en-IN"/>
        </a:p>
      </dgm:t>
    </dgm:pt>
    <dgm:pt modelId="{441DE965-CBB8-4B55-B5A0-7A5D07E72DED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The publishing company or entity.</a:t>
          </a:r>
          <a:endParaRPr lang="en-US" b="0" i="0" dirty="0">
            <a:effectLst/>
            <a:latin typeface="Söhne"/>
          </a:endParaRPr>
        </a:p>
      </dgm:t>
    </dgm:pt>
    <dgm:pt modelId="{40FD785D-4169-4490-A417-7204D3CD3410}" type="parTrans" cxnId="{167DCAFD-BFCB-4AB8-9988-C790128B57F0}">
      <dgm:prSet/>
      <dgm:spPr/>
      <dgm:t>
        <a:bodyPr/>
        <a:lstStyle/>
        <a:p>
          <a:endParaRPr lang="en-IN"/>
        </a:p>
      </dgm:t>
    </dgm:pt>
    <dgm:pt modelId="{9BD2AC8A-D9D9-49DD-8ADE-ED9CDBE4FB1E}" type="sibTrans" cxnId="{167DCAFD-BFCB-4AB8-9988-C790128B57F0}">
      <dgm:prSet/>
      <dgm:spPr/>
      <dgm:t>
        <a:bodyPr/>
        <a:lstStyle/>
        <a:p>
          <a:endParaRPr lang="en-IN"/>
        </a:p>
      </dgm:t>
    </dgm:pt>
    <dgm:pt modelId="{009F54F5-B43F-44CB-BF9F-4825E918EBF7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PRICE:</a:t>
          </a:r>
          <a:endParaRPr lang="en-US" b="0" i="0" dirty="0">
            <a:effectLst/>
            <a:latin typeface="Söhne"/>
          </a:endParaRPr>
        </a:p>
      </dgm:t>
    </dgm:pt>
    <dgm:pt modelId="{FF01BD85-051D-49AD-A755-3F87DF4CCC8E}" type="parTrans" cxnId="{4552D00C-7AD9-47D2-B148-1736642F2358}">
      <dgm:prSet/>
      <dgm:spPr/>
      <dgm:t>
        <a:bodyPr/>
        <a:lstStyle/>
        <a:p>
          <a:endParaRPr lang="en-IN"/>
        </a:p>
      </dgm:t>
    </dgm:pt>
    <dgm:pt modelId="{ECDBECAA-02F5-4F15-B433-BEC19B40CCA5}" type="sibTrans" cxnId="{4552D00C-7AD9-47D2-B148-1736642F2358}">
      <dgm:prSet/>
      <dgm:spPr/>
      <dgm:t>
        <a:bodyPr/>
        <a:lstStyle/>
        <a:p>
          <a:endParaRPr lang="en-IN"/>
        </a:p>
      </dgm:t>
    </dgm:pt>
    <dgm:pt modelId="{383786F8-C8A9-4CBA-B9F5-9B0655001D41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The cost of the book.</a:t>
          </a:r>
          <a:endParaRPr lang="en-US" b="0" i="0" dirty="0">
            <a:effectLst/>
            <a:latin typeface="Söhne"/>
          </a:endParaRPr>
        </a:p>
      </dgm:t>
    </dgm:pt>
    <dgm:pt modelId="{591F7A02-3304-41CD-B542-658A83E61B86}" type="parTrans" cxnId="{7F9A4C3C-309D-47B6-9450-B9A885B9E478}">
      <dgm:prSet/>
      <dgm:spPr/>
      <dgm:t>
        <a:bodyPr/>
        <a:lstStyle/>
        <a:p>
          <a:endParaRPr lang="en-IN"/>
        </a:p>
      </dgm:t>
    </dgm:pt>
    <dgm:pt modelId="{31DFF7C1-67C7-459D-A5CF-A466E2558D45}" type="sibTrans" cxnId="{7F9A4C3C-309D-47B6-9450-B9A885B9E478}">
      <dgm:prSet/>
      <dgm:spPr/>
      <dgm:t>
        <a:bodyPr/>
        <a:lstStyle/>
        <a:p>
          <a:endParaRPr lang="en-IN"/>
        </a:p>
      </dgm:t>
    </dgm:pt>
    <dgm:pt modelId="{CA890361-60F7-4ECC-A86D-701E567872D2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RACK:</a:t>
          </a:r>
          <a:endParaRPr lang="en-US" b="0" i="0" dirty="0">
            <a:effectLst/>
            <a:latin typeface="Söhne"/>
          </a:endParaRPr>
        </a:p>
      </dgm:t>
    </dgm:pt>
    <dgm:pt modelId="{FEA24611-71F9-4A6B-8BEB-2F17664E0B18}" type="parTrans" cxnId="{15073ED5-32EA-4E53-92C7-1D0D7B0E54D1}">
      <dgm:prSet/>
      <dgm:spPr/>
      <dgm:t>
        <a:bodyPr/>
        <a:lstStyle/>
        <a:p>
          <a:endParaRPr lang="en-IN"/>
        </a:p>
      </dgm:t>
    </dgm:pt>
    <dgm:pt modelId="{F73BB7E0-6B64-4BE8-80C9-279624C33143}" type="sibTrans" cxnId="{15073ED5-32EA-4E53-92C7-1D0D7B0E54D1}">
      <dgm:prSet/>
      <dgm:spPr/>
      <dgm:t>
        <a:bodyPr/>
        <a:lstStyle/>
        <a:p>
          <a:endParaRPr lang="en-IN"/>
        </a:p>
      </dgm:t>
    </dgm:pt>
    <dgm:pt modelId="{240AAAB4-58C0-4976-8046-5AD543CA9EDD}">
      <dgm:prSet/>
      <dgm:spPr/>
      <dgm:t>
        <a:bodyPr/>
        <a:lstStyle/>
        <a:p>
          <a:r>
            <a:rPr lang="en-US" b="0" i="0" dirty="0">
              <a:effectLst/>
              <a:latin typeface="Söhne"/>
            </a:rPr>
            <a:t>The physical location of the book on library shelves.</a:t>
          </a:r>
        </a:p>
      </dgm:t>
    </dgm:pt>
    <dgm:pt modelId="{1132F38D-91F0-41BB-B119-C49524444CC4}" type="parTrans" cxnId="{AFF56CD6-8064-4091-9643-0E3A472E9A39}">
      <dgm:prSet/>
      <dgm:spPr/>
      <dgm:t>
        <a:bodyPr/>
        <a:lstStyle/>
        <a:p>
          <a:endParaRPr lang="en-IN"/>
        </a:p>
      </dgm:t>
    </dgm:pt>
    <dgm:pt modelId="{6DE18FD2-A69B-4AD8-8352-7C52090AB724}" type="sibTrans" cxnId="{AFF56CD6-8064-4091-9643-0E3A472E9A39}">
      <dgm:prSet/>
      <dgm:spPr/>
      <dgm:t>
        <a:bodyPr/>
        <a:lstStyle/>
        <a:p>
          <a:endParaRPr lang="en-IN"/>
        </a:p>
      </dgm:t>
    </dgm:pt>
    <dgm:pt modelId="{96896A3A-01F8-404E-A332-4AE24CB05E04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STATUS:</a:t>
          </a:r>
          <a:endParaRPr lang="en-US" b="0" i="0" dirty="0">
            <a:effectLst/>
            <a:latin typeface="Söhne"/>
          </a:endParaRPr>
        </a:p>
      </dgm:t>
    </dgm:pt>
    <dgm:pt modelId="{DC1CA20B-3481-4F58-AE20-47E054A40FC4}" type="parTrans" cxnId="{06304771-511E-41A7-85B4-B158280580BE}">
      <dgm:prSet/>
      <dgm:spPr/>
      <dgm:t>
        <a:bodyPr/>
        <a:lstStyle/>
        <a:p>
          <a:endParaRPr lang="en-IN"/>
        </a:p>
      </dgm:t>
    </dgm:pt>
    <dgm:pt modelId="{B5A453A7-8765-4124-83EA-885CF22AF29B}" type="sibTrans" cxnId="{06304771-511E-41A7-85B4-B158280580BE}">
      <dgm:prSet/>
      <dgm:spPr/>
      <dgm:t>
        <a:bodyPr/>
        <a:lstStyle/>
        <a:p>
          <a:endParaRPr lang="en-IN"/>
        </a:p>
      </dgm:t>
    </dgm:pt>
    <dgm:pt modelId="{A74C4DFF-CB88-453C-8B9F-7D69E8C4DE20}">
      <dgm:prSet/>
      <dgm:spPr/>
      <dgm:t>
        <a:bodyPr/>
        <a:lstStyle/>
        <a:p>
          <a:r>
            <a:rPr lang="en-US" b="0" i="0">
              <a:effectLst/>
              <a:latin typeface="Söhne"/>
            </a:rPr>
            <a:t>Current status of the book (e.g., available, checked out).</a:t>
          </a:r>
          <a:endParaRPr lang="en-US" b="0" i="0" dirty="0">
            <a:effectLst/>
            <a:latin typeface="Söhne"/>
          </a:endParaRPr>
        </a:p>
      </dgm:t>
    </dgm:pt>
    <dgm:pt modelId="{03D023DB-1702-480F-A444-7F319B5EBB6C}" type="parTrans" cxnId="{967F865B-0B64-4E77-A2D8-7A660544F34E}">
      <dgm:prSet/>
      <dgm:spPr/>
      <dgm:t>
        <a:bodyPr/>
        <a:lstStyle/>
        <a:p>
          <a:endParaRPr lang="en-IN"/>
        </a:p>
      </dgm:t>
    </dgm:pt>
    <dgm:pt modelId="{340D8071-B376-4994-A525-CF8E885C7FFC}" type="sibTrans" cxnId="{967F865B-0B64-4E77-A2D8-7A660544F34E}">
      <dgm:prSet/>
      <dgm:spPr/>
      <dgm:t>
        <a:bodyPr/>
        <a:lstStyle/>
        <a:p>
          <a:endParaRPr lang="en-IN"/>
        </a:p>
      </dgm:t>
    </dgm:pt>
    <dgm:pt modelId="{F355AE3B-9A1E-4140-8E5D-70BFFEAA9F66}" type="pres">
      <dgm:prSet presAssocID="{C085189A-D7FB-434D-8CDA-1945BE47C1BA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9F4494CE-5743-4D60-AE24-7191F9496A7F}" type="pres">
      <dgm:prSet presAssocID="{12708264-DE4D-4C70-9FAA-BF8AFEFD8CA7}" presName="composite" presStyleCnt="0"/>
      <dgm:spPr/>
    </dgm:pt>
    <dgm:pt modelId="{E4E53C44-E2B2-4991-B472-308A54FCE236}" type="pres">
      <dgm:prSet presAssocID="{12708264-DE4D-4C70-9FAA-BF8AFEFD8CA7}" presName="FirstChild" presStyleLbl="revTx" presStyleIdx="0" presStyleCnt="9">
        <dgm:presLayoutVars>
          <dgm:chMax val="0"/>
          <dgm:chPref val="0"/>
          <dgm:bulletEnabled val="1"/>
        </dgm:presLayoutVars>
      </dgm:prSet>
      <dgm:spPr/>
    </dgm:pt>
    <dgm:pt modelId="{36CBAACF-5619-476E-8B53-1EE43E625DB2}" type="pres">
      <dgm:prSet presAssocID="{12708264-DE4D-4C70-9FAA-BF8AFEFD8CA7}" presName="Parent" presStyleLbl="alignNode1" presStyleIdx="0" presStyleCnt="9">
        <dgm:presLayoutVars>
          <dgm:chMax val="3"/>
          <dgm:chPref val="3"/>
          <dgm:bulletEnabled val="1"/>
        </dgm:presLayoutVars>
      </dgm:prSet>
      <dgm:spPr/>
    </dgm:pt>
    <dgm:pt modelId="{B54A89CE-B3B1-4795-943E-4386C7CEB46B}" type="pres">
      <dgm:prSet presAssocID="{12708264-DE4D-4C70-9FAA-BF8AFEFD8CA7}" presName="Accent" presStyleLbl="parChTrans1D1" presStyleIdx="0" presStyleCnt="9"/>
      <dgm:spPr/>
    </dgm:pt>
    <dgm:pt modelId="{42A16A34-B38D-42AE-B4A6-A2AB0A7A87E8}" type="pres">
      <dgm:prSet presAssocID="{A4A18189-1381-4F88-9432-B58ABE37166B}" presName="sibTrans" presStyleCnt="0"/>
      <dgm:spPr/>
    </dgm:pt>
    <dgm:pt modelId="{E63B1A5D-EB16-45A1-A0C4-65430512353D}" type="pres">
      <dgm:prSet presAssocID="{8178B06C-5C4F-4CFD-823D-C9827B89186F}" presName="composite" presStyleCnt="0"/>
      <dgm:spPr/>
    </dgm:pt>
    <dgm:pt modelId="{18AEB3A6-C3F7-4AF0-A132-1F810AEB996A}" type="pres">
      <dgm:prSet presAssocID="{8178B06C-5C4F-4CFD-823D-C9827B89186F}" presName="FirstChild" presStyleLbl="revTx" presStyleIdx="1" presStyleCnt="9">
        <dgm:presLayoutVars>
          <dgm:chMax val="0"/>
          <dgm:chPref val="0"/>
          <dgm:bulletEnabled val="1"/>
        </dgm:presLayoutVars>
      </dgm:prSet>
      <dgm:spPr/>
    </dgm:pt>
    <dgm:pt modelId="{E2A915DC-77E7-4371-B89D-6195C4E4F940}" type="pres">
      <dgm:prSet presAssocID="{8178B06C-5C4F-4CFD-823D-C9827B89186F}" presName="Parent" presStyleLbl="alignNode1" presStyleIdx="1" presStyleCnt="9">
        <dgm:presLayoutVars>
          <dgm:chMax val="3"/>
          <dgm:chPref val="3"/>
          <dgm:bulletEnabled val="1"/>
        </dgm:presLayoutVars>
      </dgm:prSet>
      <dgm:spPr/>
    </dgm:pt>
    <dgm:pt modelId="{13234665-CD0C-4F76-B7BD-A3598F75302F}" type="pres">
      <dgm:prSet presAssocID="{8178B06C-5C4F-4CFD-823D-C9827B89186F}" presName="Accent" presStyleLbl="parChTrans1D1" presStyleIdx="1" presStyleCnt="9"/>
      <dgm:spPr/>
    </dgm:pt>
    <dgm:pt modelId="{25AF11DA-A2C2-4078-BAA2-08D8ED5EF897}" type="pres">
      <dgm:prSet presAssocID="{B5EE0019-087B-41DB-80F4-7468E6B82797}" presName="sibTrans" presStyleCnt="0"/>
      <dgm:spPr/>
    </dgm:pt>
    <dgm:pt modelId="{217B1EB7-40DC-4F5C-BA7D-88F47A9DF40D}" type="pres">
      <dgm:prSet presAssocID="{5083030C-F718-4091-A66B-623FD29EE8FB}" presName="composite" presStyleCnt="0"/>
      <dgm:spPr/>
    </dgm:pt>
    <dgm:pt modelId="{6B2E866D-F9E3-4D53-B4C0-F3FB9F4138FE}" type="pres">
      <dgm:prSet presAssocID="{5083030C-F718-4091-A66B-623FD29EE8FB}" presName="FirstChild" presStyleLbl="revTx" presStyleIdx="2" presStyleCnt="9">
        <dgm:presLayoutVars>
          <dgm:chMax val="0"/>
          <dgm:chPref val="0"/>
          <dgm:bulletEnabled val="1"/>
        </dgm:presLayoutVars>
      </dgm:prSet>
      <dgm:spPr/>
    </dgm:pt>
    <dgm:pt modelId="{BF81CEBE-12EB-4BEF-8362-22D422634647}" type="pres">
      <dgm:prSet presAssocID="{5083030C-F718-4091-A66B-623FD29EE8FB}" presName="Parent" presStyleLbl="alignNode1" presStyleIdx="2" presStyleCnt="9">
        <dgm:presLayoutVars>
          <dgm:chMax val="3"/>
          <dgm:chPref val="3"/>
          <dgm:bulletEnabled val="1"/>
        </dgm:presLayoutVars>
      </dgm:prSet>
      <dgm:spPr/>
    </dgm:pt>
    <dgm:pt modelId="{6ADB13EE-1193-415F-9B6F-ADF8ADD383F5}" type="pres">
      <dgm:prSet presAssocID="{5083030C-F718-4091-A66B-623FD29EE8FB}" presName="Accent" presStyleLbl="parChTrans1D1" presStyleIdx="2" presStyleCnt="9"/>
      <dgm:spPr/>
    </dgm:pt>
    <dgm:pt modelId="{B71D9C76-9AED-4A1B-AC23-37E67882AC86}" type="pres">
      <dgm:prSet presAssocID="{31BF36CE-42C6-40F6-81DC-9D5C32842C86}" presName="sibTrans" presStyleCnt="0"/>
      <dgm:spPr/>
    </dgm:pt>
    <dgm:pt modelId="{613E5666-63CC-4D56-A2F0-3317DD9F0178}" type="pres">
      <dgm:prSet presAssocID="{0320B5FB-3828-4993-9B46-F31599D6E3A5}" presName="composite" presStyleCnt="0"/>
      <dgm:spPr/>
    </dgm:pt>
    <dgm:pt modelId="{A5ED41A9-4645-4A24-9A3D-AAE86B3DD130}" type="pres">
      <dgm:prSet presAssocID="{0320B5FB-3828-4993-9B46-F31599D6E3A5}" presName="FirstChild" presStyleLbl="revTx" presStyleIdx="3" presStyleCnt="9">
        <dgm:presLayoutVars>
          <dgm:chMax val="0"/>
          <dgm:chPref val="0"/>
          <dgm:bulletEnabled val="1"/>
        </dgm:presLayoutVars>
      </dgm:prSet>
      <dgm:spPr/>
    </dgm:pt>
    <dgm:pt modelId="{6727E294-23F4-4443-A1C7-3B50D5A2F033}" type="pres">
      <dgm:prSet presAssocID="{0320B5FB-3828-4993-9B46-F31599D6E3A5}" presName="Parent" presStyleLbl="alignNode1" presStyleIdx="3" presStyleCnt="9">
        <dgm:presLayoutVars>
          <dgm:chMax val="3"/>
          <dgm:chPref val="3"/>
          <dgm:bulletEnabled val="1"/>
        </dgm:presLayoutVars>
      </dgm:prSet>
      <dgm:spPr/>
    </dgm:pt>
    <dgm:pt modelId="{A847F380-37A5-47AF-91F1-1AC449FA9CA5}" type="pres">
      <dgm:prSet presAssocID="{0320B5FB-3828-4993-9B46-F31599D6E3A5}" presName="Accent" presStyleLbl="parChTrans1D1" presStyleIdx="3" presStyleCnt="9"/>
      <dgm:spPr/>
    </dgm:pt>
    <dgm:pt modelId="{47977E49-830F-4C46-88C1-F779D4DE2B2E}" type="pres">
      <dgm:prSet presAssocID="{F799EBB7-2ED7-482F-9F47-64C544356295}" presName="sibTrans" presStyleCnt="0"/>
      <dgm:spPr/>
    </dgm:pt>
    <dgm:pt modelId="{6DD0FD79-DDEE-4D25-AC24-FA24BEFF51E3}" type="pres">
      <dgm:prSet presAssocID="{F79C8A4C-C0CB-4FE6-9153-C254C0CF59EC}" presName="composite" presStyleCnt="0"/>
      <dgm:spPr/>
    </dgm:pt>
    <dgm:pt modelId="{D263D364-F398-461A-B8A2-F4AB5A7DA7FA}" type="pres">
      <dgm:prSet presAssocID="{F79C8A4C-C0CB-4FE6-9153-C254C0CF59EC}" presName="FirstChild" presStyleLbl="revTx" presStyleIdx="4" presStyleCnt="9">
        <dgm:presLayoutVars>
          <dgm:chMax val="0"/>
          <dgm:chPref val="0"/>
          <dgm:bulletEnabled val="1"/>
        </dgm:presLayoutVars>
      </dgm:prSet>
      <dgm:spPr/>
    </dgm:pt>
    <dgm:pt modelId="{A8213D6E-E811-4D80-B267-8CBA24CC0DBC}" type="pres">
      <dgm:prSet presAssocID="{F79C8A4C-C0CB-4FE6-9153-C254C0CF59EC}" presName="Parent" presStyleLbl="alignNode1" presStyleIdx="4" presStyleCnt="9">
        <dgm:presLayoutVars>
          <dgm:chMax val="3"/>
          <dgm:chPref val="3"/>
          <dgm:bulletEnabled val="1"/>
        </dgm:presLayoutVars>
      </dgm:prSet>
      <dgm:spPr/>
    </dgm:pt>
    <dgm:pt modelId="{304DE1EC-AABC-42F2-A96B-04F60F14E6B6}" type="pres">
      <dgm:prSet presAssocID="{F79C8A4C-C0CB-4FE6-9153-C254C0CF59EC}" presName="Accent" presStyleLbl="parChTrans1D1" presStyleIdx="4" presStyleCnt="9"/>
      <dgm:spPr/>
    </dgm:pt>
    <dgm:pt modelId="{6AAF48A9-269A-442A-A152-C6584044BCF4}" type="pres">
      <dgm:prSet presAssocID="{D6AC054C-88AB-4EDB-B7E9-B0A33E54B3B8}" presName="sibTrans" presStyleCnt="0"/>
      <dgm:spPr/>
    </dgm:pt>
    <dgm:pt modelId="{695B5338-302B-451C-B747-003B9E5C2F18}" type="pres">
      <dgm:prSet presAssocID="{2DC53999-ABE6-4DA2-A751-87B1747448A8}" presName="composite" presStyleCnt="0"/>
      <dgm:spPr/>
    </dgm:pt>
    <dgm:pt modelId="{2E10DC3E-DC97-4AA6-898B-24067A4E4183}" type="pres">
      <dgm:prSet presAssocID="{2DC53999-ABE6-4DA2-A751-87B1747448A8}" presName="FirstChild" presStyleLbl="revTx" presStyleIdx="5" presStyleCnt="9">
        <dgm:presLayoutVars>
          <dgm:chMax val="0"/>
          <dgm:chPref val="0"/>
          <dgm:bulletEnabled val="1"/>
        </dgm:presLayoutVars>
      </dgm:prSet>
      <dgm:spPr/>
    </dgm:pt>
    <dgm:pt modelId="{57F88CB4-9F2C-4054-BACD-13CAEE2D7F00}" type="pres">
      <dgm:prSet presAssocID="{2DC53999-ABE6-4DA2-A751-87B1747448A8}" presName="Parent" presStyleLbl="alignNode1" presStyleIdx="5" presStyleCnt="9">
        <dgm:presLayoutVars>
          <dgm:chMax val="3"/>
          <dgm:chPref val="3"/>
          <dgm:bulletEnabled val="1"/>
        </dgm:presLayoutVars>
      </dgm:prSet>
      <dgm:spPr/>
    </dgm:pt>
    <dgm:pt modelId="{3FC61C6A-FB61-414B-8AD8-D089F1FF494A}" type="pres">
      <dgm:prSet presAssocID="{2DC53999-ABE6-4DA2-A751-87B1747448A8}" presName="Accent" presStyleLbl="parChTrans1D1" presStyleIdx="5" presStyleCnt="9"/>
      <dgm:spPr/>
    </dgm:pt>
    <dgm:pt modelId="{CB2538F4-F448-4178-A73C-CE776E78767B}" type="pres">
      <dgm:prSet presAssocID="{8AD3F739-11A0-4D8A-8258-ADB3145BCFE7}" presName="sibTrans" presStyleCnt="0"/>
      <dgm:spPr/>
    </dgm:pt>
    <dgm:pt modelId="{DDBAD0D7-951B-4F46-8247-D0E128B5D53A}" type="pres">
      <dgm:prSet presAssocID="{009F54F5-B43F-44CB-BF9F-4825E918EBF7}" presName="composite" presStyleCnt="0"/>
      <dgm:spPr/>
    </dgm:pt>
    <dgm:pt modelId="{779D1744-B7CD-458D-9C4C-96EF9C76A302}" type="pres">
      <dgm:prSet presAssocID="{009F54F5-B43F-44CB-BF9F-4825E918EBF7}" presName="FirstChild" presStyleLbl="revTx" presStyleIdx="6" presStyleCnt="9">
        <dgm:presLayoutVars>
          <dgm:chMax val="0"/>
          <dgm:chPref val="0"/>
          <dgm:bulletEnabled val="1"/>
        </dgm:presLayoutVars>
      </dgm:prSet>
      <dgm:spPr/>
    </dgm:pt>
    <dgm:pt modelId="{1050273B-2748-440E-9FB7-6FBD9D7883FB}" type="pres">
      <dgm:prSet presAssocID="{009F54F5-B43F-44CB-BF9F-4825E918EBF7}" presName="Parent" presStyleLbl="alignNode1" presStyleIdx="6" presStyleCnt="9">
        <dgm:presLayoutVars>
          <dgm:chMax val="3"/>
          <dgm:chPref val="3"/>
          <dgm:bulletEnabled val="1"/>
        </dgm:presLayoutVars>
      </dgm:prSet>
      <dgm:spPr/>
    </dgm:pt>
    <dgm:pt modelId="{198CB29A-7FF0-4455-B8A9-9287CF4B4C75}" type="pres">
      <dgm:prSet presAssocID="{009F54F5-B43F-44CB-BF9F-4825E918EBF7}" presName="Accent" presStyleLbl="parChTrans1D1" presStyleIdx="6" presStyleCnt="9"/>
      <dgm:spPr/>
    </dgm:pt>
    <dgm:pt modelId="{A4E2970D-9F13-4CD4-B5B4-9BB9E5ED0846}" type="pres">
      <dgm:prSet presAssocID="{ECDBECAA-02F5-4F15-B433-BEC19B40CCA5}" presName="sibTrans" presStyleCnt="0"/>
      <dgm:spPr/>
    </dgm:pt>
    <dgm:pt modelId="{BB6C085E-3234-4B58-A4C8-30AF65AAEF6F}" type="pres">
      <dgm:prSet presAssocID="{CA890361-60F7-4ECC-A86D-701E567872D2}" presName="composite" presStyleCnt="0"/>
      <dgm:spPr/>
    </dgm:pt>
    <dgm:pt modelId="{26E9303F-CBCD-49C1-A59E-C85EE85A7429}" type="pres">
      <dgm:prSet presAssocID="{CA890361-60F7-4ECC-A86D-701E567872D2}" presName="FirstChild" presStyleLbl="revTx" presStyleIdx="7" presStyleCnt="9">
        <dgm:presLayoutVars>
          <dgm:chMax val="0"/>
          <dgm:chPref val="0"/>
          <dgm:bulletEnabled val="1"/>
        </dgm:presLayoutVars>
      </dgm:prSet>
      <dgm:spPr/>
    </dgm:pt>
    <dgm:pt modelId="{5837C211-E50B-4FDB-B3FF-C17E7A382AF0}" type="pres">
      <dgm:prSet presAssocID="{CA890361-60F7-4ECC-A86D-701E567872D2}" presName="Parent" presStyleLbl="alignNode1" presStyleIdx="7" presStyleCnt="9">
        <dgm:presLayoutVars>
          <dgm:chMax val="3"/>
          <dgm:chPref val="3"/>
          <dgm:bulletEnabled val="1"/>
        </dgm:presLayoutVars>
      </dgm:prSet>
      <dgm:spPr/>
    </dgm:pt>
    <dgm:pt modelId="{C516BB6B-9F0E-4E52-8E61-837AA82D902D}" type="pres">
      <dgm:prSet presAssocID="{CA890361-60F7-4ECC-A86D-701E567872D2}" presName="Accent" presStyleLbl="parChTrans1D1" presStyleIdx="7" presStyleCnt="9"/>
      <dgm:spPr/>
    </dgm:pt>
    <dgm:pt modelId="{C6CB55DD-684B-48CE-898E-E0726B1D3441}" type="pres">
      <dgm:prSet presAssocID="{F73BB7E0-6B64-4BE8-80C9-279624C33143}" presName="sibTrans" presStyleCnt="0"/>
      <dgm:spPr/>
    </dgm:pt>
    <dgm:pt modelId="{86FA1CD5-1E89-4F3E-AFD0-DCF0012A4C73}" type="pres">
      <dgm:prSet presAssocID="{96896A3A-01F8-404E-A332-4AE24CB05E04}" presName="composite" presStyleCnt="0"/>
      <dgm:spPr/>
    </dgm:pt>
    <dgm:pt modelId="{50C65BA5-9342-4404-A022-CEFA99FF47A9}" type="pres">
      <dgm:prSet presAssocID="{96896A3A-01F8-404E-A332-4AE24CB05E04}" presName="FirstChild" presStyleLbl="revTx" presStyleIdx="8" presStyleCnt="9">
        <dgm:presLayoutVars>
          <dgm:chMax val="0"/>
          <dgm:chPref val="0"/>
          <dgm:bulletEnabled val="1"/>
        </dgm:presLayoutVars>
      </dgm:prSet>
      <dgm:spPr/>
    </dgm:pt>
    <dgm:pt modelId="{AE74F736-F171-43B6-BD7D-6261B73913AD}" type="pres">
      <dgm:prSet presAssocID="{96896A3A-01F8-404E-A332-4AE24CB05E04}" presName="Parent" presStyleLbl="alignNode1" presStyleIdx="8" presStyleCnt="9">
        <dgm:presLayoutVars>
          <dgm:chMax val="3"/>
          <dgm:chPref val="3"/>
          <dgm:bulletEnabled val="1"/>
        </dgm:presLayoutVars>
      </dgm:prSet>
      <dgm:spPr/>
    </dgm:pt>
    <dgm:pt modelId="{FB9267F3-4009-4343-B79E-6D78E8B9EFEE}" type="pres">
      <dgm:prSet presAssocID="{96896A3A-01F8-404E-A332-4AE24CB05E04}" presName="Accent" presStyleLbl="parChTrans1D1" presStyleIdx="8" presStyleCnt="9"/>
      <dgm:spPr/>
    </dgm:pt>
  </dgm:ptLst>
  <dgm:cxnLst>
    <dgm:cxn modelId="{60C0CC02-CAEB-48A7-BF9F-17F3B38836AC}" srcId="{5083030C-F718-4091-A66B-623FD29EE8FB}" destId="{3D8AA37B-D7BD-425D-8BA5-4DAC249CC953}" srcOrd="0" destOrd="0" parTransId="{C4037ECE-CACC-4915-9DAE-A65B87774F38}" sibTransId="{F763EDCF-C167-4BCB-8238-84B32F4D3772}"/>
    <dgm:cxn modelId="{B141B509-7C4C-4988-AF15-23B75588718B}" type="presOf" srcId="{F79C8A4C-C0CB-4FE6-9153-C254C0CF59EC}" destId="{A8213D6E-E811-4D80-B267-8CBA24CC0DBC}" srcOrd="0" destOrd="0" presId="urn:microsoft.com/office/officeart/2011/layout/TabList"/>
    <dgm:cxn modelId="{4552D00C-7AD9-47D2-B148-1736642F2358}" srcId="{C085189A-D7FB-434D-8CDA-1945BE47C1BA}" destId="{009F54F5-B43F-44CB-BF9F-4825E918EBF7}" srcOrd="6" destOrd="0" parTransId="{FF01BD85-051D-49AD-A755-3F87DF4CCC8E}" sibTransId="{ECDBECAA-02F5-4F15-B433-BEC19B40CCA5}"/>
    <dgm:cxn modelId="{007EB522-5BC9-481E-A384-9CF4C69B4A0D}" srcId="{C085189A-D7FB-434D-8CDA-1945BE47C1BA}" destId="{5083030C-F718-4091-A66B-623FD29EE8FB}" srcOrd="2" destOrd="0" parTransId="{36C72BD2-7239-45D2-A445-120E4A77AACF}" sibTransId="{31BF36CE-42C6-40F6-81DC-9D5C32842C86}"/>
    <dgm:cxn modelId="{A7303135-AEA8-482A-8699-914DBB4E6DAA}" type="presOf" srcId="{ECBC8351-B75D-4983-A0CB-AA2A94CAACDD}" destId="{A5ED41A9-4645-4A24-9A3D-AAE86B3DD130}" srcOrd="0" destOrd="0" presId="urn:microsoft.com/office/officeart/2011/layout/TabList"/>
    <dgm:cxn modelId="{7F9A4C3C-309D-47B6-9450-B9A885B9E478}" srcId="{009F54F5-B43F-44CB-BF9F-4825E918EBF7}" destId="{383786F8-C8A9-4CBA-B9F5-9B0655001D41}" srcOrd="0" destOrd="0" parTransId="{591F7A02-3304-41CD-B542-658A83E61B86}" sibTransId="{31DFF7C1-67C7-459D-A5CF-A466E2558D45}"/>
    <dgm:cxn modelId="{967F865B-0B64-4E77-A2D8-7A660544F34E}" srcId="{96896A3A-01F8-404E-A332-4AE24CB05E04}" destId="{A74C4DFF-CB88-453C-8B9F-7D69E8C4DE20}" srcOrd="0" destOrd="0" parTransId="{03D023DB-1702-480F-A444-7F319B5EBB6C}" sibTransId="{340D8071-B376-4994-A525-CF8E885C7FFC}"/>
    <dgm:cxn modelId="{E909F064-A10B-4806-B628-874C1C0F3BAE}" type="presOf" srcId="{3D8AA37B-D7BD-425D-8BA5-4DAC249CC953}" destId="{6B2E866D-F9E3-4D53-B4C0-F3FB9F4138FE}" srcOrd="0" destOrd="0" presId="urn:microsoft.com/office/officeart/2011/layout/TabList"/>
    <dgm:cxn modelId="{58F1B268-1F87-4E46-BE43-CDC4F0438250}" srcId="{C085189A-D7FB-434D-8CDA-1945BE47C1BA}" destId="{8178B06C-5C4F-4CFD-823D-C9827B89186F}" srcOrd="1" destOrd="0" parTransId="{49820237-B098-4D1A-9E13-84C8E7EE312D}" sibTransId="{B5EE0019-087B-41DB-80F4-7468E6B82797}"/>
    <dgm:cxn modelId="{99075869-DC43-463B-A2F9-8FF44861FD79}" type="presOf" srcId="{009F54F5-B43F-44CB-BF9F-4825E918EBF7}" destId="{1050273B-2748-440E-9FB7-6FBD9D7883FB}" srcOrd="0" destOrd="0" presId="urn:microsoft.com/office/officeart/2011/layout/TabList"/>
    <dgm:cxn modelId="{5ACA484E-E58C-4B91-8BA0-A692898D7E7E}" srcId="{0320B5FB-3828-4993-9B46-F31599D6E3A5}" destId="{ECBC8351-B75D-4983-A0CB-AA2A94CAACDD}" srcOrd="0" destOrd="0" parTransId="{2DB6A738-FFF3-4A3B-9DAC-801227253DA3}" sibTransId="{50BF4E41-4B8B-4F7C-BCB2-ED577219DFCC}"/>
    <dgm:cxn modelId="{06304771-511E-41A7-85B4-B158280580BE}" srcId="{C085189A-D7FB-434D-8CDA-1945BE47C1BA}" destId="{96896A3A-01F8-404E-A332-4AE24CB05E04}" srcOrd="8" destOrd="0" parTransId="{DC1CA20B-3481-4F58-AE20-47E054A40FC4}" sibTransId="{B5A453A7-8765-4124-83EA-885CF22AF29B}"/>
    <dgm:cxn modelId="{B1319575-6291-4A1B-B76D-C400DC77E4D3}" type="presOf" srcId="{441DE965-CBB8-4B55-B5A0-7A5D07E72DED}" destId="{2E10DC3E-DC97-4AA6-898B-24067A4E4183}" srcOrd="0" destOrd="0" presId="urn:microsoft.com/office/officeart/2011/layout/TabList"/>
    <dgm:cxn modelId="{74DC9C57-A57E-4116-B228-042283A7F7EA}" type="presOf" srcId="{383786F8-C8A9-4CBA-B9F5-9B0655001D41}" destId="{779D1744-B7CD-458D-9C4C-96EF9C76A302}" srcOrd="0" destOrd="0" presId="urn:microsoft.com/office/officeart/2011/layout/TabList"/>
    <dgm:cxn modelId="{085C7F7A-AFBE-4AC7-9841-A03A9E7FAE97}" type="presOf" srcId="{2DC53999-ABE6-4DA2-A751-87B1747448A8}" destId="{57F88CB4-9F2C-4054-BACD-13CAEE2D7F00}" srcOrd="0" destOrd="0" presId="urn:microsoft.com/office/officeart/2011/layout/TabList"/>
    <dgm:cxn modelId="{9A9C915A-E14B-458D-99F9-4DC9511835E5}" type="presOf" srcId="{CA890361-60F7-4ECC-A86D-701E567872D2}" destId="{5837C211-E50B-4FDB-B3FF-C17E7A382AF0}" srcOrd="0" destOrd="0" presId="urn:microsoft.com/office/officeart/2011/layout/TabList"/>
    <dgm:cxn modelId="{763C8A7C-654A-415A-AF77-444CB29F9D2E}" type="presOf" srcId="{44D24FAC-D9BD-4D95-B2E2-BF954D194BA9}" destId="{E4E53C44-E2B2-4991-B472-308A54FCE236}" srcOrd="0" destOrd="0" presId="urn:microsoft.com/office/officeart/2011/layout/TabList"/>
    <dgm:cxn modelId="{0CF4EA83-2F85-4E7D-BE00-993F29DD9A3F}" type="presOf" srcId="{8178B06C-5C4F-4CFD-823D-C9827B89186F}" destId="{E2A915DC-77E7-4371-B89D-6195C4E4F940}" srcOrd="0" destOrd="0" presId="urn:microsoft.com/office/officeart/2011/layout/TabList"/>
    <dgm:cxn modelId="{9CFC0888-E897-49E9-8546-19A43A370AEA}" srcId="{C085189A-D7FB-434D-8CDA-1945BE47C1BA}" destId="{12708264-DE4D-4C70-9FAA-BF8AFEFD8CA7}" srcOrd="0" destOrd="0" parTransId="{9ED2A767-B672-4BEF-8E1E-BBF68D9C0D28}" sibTransId="{A4A18189-1381-4F88-9432-B58ABE37166B}"/>
    <dgm:cxn modelId="{948F789A-96CD-4634-81CC-F54FCCCCB994}" type="presOf" srcId="{2C71293C-D3E5-451D-9E75-ABF3AA4083A6}" destId="{D263D364-F398-461A-B8A2-F4AB5A7DA7FA}" srcOrd="0" destOrd="0" presId="urn:microsoft.com/office/officeart/2011/layout/TabList"/>
    <dgm:cxn modelId="{D31CE9A3-A0A9-4291-9F90-B20A8CCDFCC2}" type="presOf" srcId="{A74C4DFF-CB88-453C-8B9F-7D69E8C4DE20}" destId="{50C65BA5-9342-4404-A022-CEFA99FF47A9}" srcOrd="0" destOrd="0" presId="urn:microsoft.com/office/officeart/2011/layout/TabList"/>
    <dgm:cxn modelId="{D0FED7A7-31E3-45A8-A09E-0CAE0B4C4F1A}" type="presOf" srcId="{0320B5FB-3828-4993-9B46-F31599D6E3A5}" destId="{6727E294-23F4-4443-A1C7-3B50D5A2F033}" srcOrd="0" destOrd="0" presId="urn:microsoft.com/office/officeart/2011/layout/TabList"/>
    <dgm:cxn modelId="{7E2F8DB4-4D91-4FA5-9BF0-A1158A832A68}" srcId="{C085189A-D7FB-434D-8CDA-1945BE47C1BA}" destId="{0320B5FB-3828-4993-9B46-F31599D6E3A5}" srcOrd="3" destOrd="0" parTransId="{2FE5285A-FCE9-402F-8CDB-FA1197636BA7}" sibTransId="{F799EBB7-2ED7-482F-9F47-64C544356295}"/>
    <dgm:cxn modelId="{D8E0B8B8-2201-493E-AD55-5123C9678E2D}" srcId="{C085189A-D7FB-434D-8CDA-1945BE47C1BA}" destId="{F79C8A4C-C0CB-4FE6-9153-C254C0CF59EC}" srcOrd="4" destOrd="0" parTransId="{BEFD5F93-54A9-426F-89E0-9BE3D814A7B6}" sibTransId="{D6AC054C-88AB-4EDB-B7E9-B0A33E54B3B8}"/>
    <dgm:cxn modelId="{DE51A7BB-F997-48CC-8037-EF1B922BC6C6}" type="presOf" srcId="{12708264-DE4D-4C70-9FAA-BF8AFEFD8CA7}" destId="{36CBAACF-5619-476E-8B53-1EE43E625DB2}" srcOrd="0" destOrd="0" presId="urn:microsoft.com/office/officeart/2011/layout/TabList"/>
    <dgm:cxn modelId="{8DBD4AC0-E07E-4DF8-AC40-9CF30C3F3C77}" srcId="{12708264-DE4D-4C70-9FAA-BF8AFEFD8CA7}" destId="{44D24FAC-D9BD-4D95-B2E2-BF954D194BA9}" srcOrd="0" destOrd="0" parTransId="{E8FC4606-45FC-4B6A-AA50-5C52F5F26CFF}" sibTransId="{1F847F58-5F74-4FE5-94F5-EAF593D0F3B1}"/>
    <dgm:cxn modelId="{84A47CC9-6F46-44DD-A099-F31B3FADE0FE}" type="presOf" srcId="{5083030C-F718-4091-A66B-623FD29EE8FB}" destId="{BF81CEBE-12EB-4BEF-8362-22D422634647}" srcOrd="0" destOrd="0" presId="urn:microsoft.com/office/officeart/2011/layout/TabList"/>
    <dgm:cxn modelId="{15073ED5-32EA-4E53-92C7-1D0D7B0E54D1}" srcId="{C085189A-D7FB-434D-8CDA-1945BE47C1BA}" destId="{CA890361-60F7-4ECC-A86D-701E567872D2}" srcOrd="7" destOrd="0" parTransId="{FEA24611-71F9-4A6B-8BEB-2F17664E0B18}" sibTransId="{F73BB7E0-6B64-4BE8-80C9-279624C33143}"/>
    <dgm:cxn modelId="{AFF56CD6-8064-4091-9643-0E3A472E9A39}" srcId="{CA890361-60F7-4ECC-A86D-701E567872D2}" destId="{240AAAB4-58C0-4976-8046-5AD543CA9EDD}" srcOrd="0" destOrd="0" parTransId="{1132F38D-91F0-41BB-B119-C49524444CC4}" sibTransId="{6DE18FD2-A69B-4AD8-8352-7C52090AB724}"/>
    <dgm:cxn modelId="{FCEC01DE-AD1E-40B1-9254-E3256EA5DB07}" srcId="{8178B06C-5C4F-4CFD-823D-C9827B89186F}" destId="{96E9D866-6CAF-48BB-95E7-A4E6D48DA2D6}" srcOrd="0" destOrd="0" parTransId="{F4EDA7A1-5408-4CFF-AC92-807043FD2970}" sibTransId="{80C40C74-F118-45FE-8C99-2DC12D8E6AC0}"/>
    <dgm:cxn modelId="{DC5AA2E2-5C67-4E40-B1B5-6A741C97DDEB}" srcId="{C085189A-D7FB-434D-8CDA-1945BE47C1BA}" destId="{2DC53999-ABE6-4DA2-A751-87B1747448A8}" srcOrd="5" destOrd="0" parTransId="{9D8640E7-EC3F-4D1B-AD78-46837D9C2B40}" sibTransId="{8AD3F739-11A0-4D8A-8258-ADB3145BCFE7}"/>
    <dgm:cxn modelId="{3CC945E4-D610-49D1-8663-C22CAE7651CF}" srcId="{F79C8A4C-C0CB-4FE6-9153-C254C0CF59EC}" destId="{2C71293C-D3E5-451D-9E75-ABF3AA4083A6}" srcOrd="0" destOrd="0" parTransId="{39F73DC7-CCEB-4B04-A571-0E458AFFD87D}" sibTransId="{BE940900-D503-461E-B19E-5F8A250B4357}"/>
    <dgm:cxn modelId="{DE1D8AE7-4347-44CB-B5BC-72AF3CF28FE2}" type="presOf" srcId="{C085189A-D7FB-434D-8CDA-1945BE47C1BA}" destId="{F355AE3B-9A1E-4140-8E5D-70BFFEAA9F66}" srcOrd="0" destOrd="0" presId="urn:microsoft.com/office/officeart/2011/layout/TabList"/>
    <dgm:cxn modelId="{D65A0BED-38EB-4A13-8F66-4E49F401CFFA}" type="presOf" srcId="{96896A3A-01F8-404E-A332-4AE24CB05E04}" destId="{AE74F736-F171-43B6-BD7D-6261B73913AD}" srcOrd="0" destOrd="0" presId="urn:microsoft.com/office/officeart/2011/layout/TabList"/>
    <dgm:cxn modelId="{13FB68F4-4CE1-4473-B8AC-5B2549357B81}" type="presOf" srcId="{96E9D866-6CAF-48BB-95E7-A4E6D48DA2D6}" destId="{18AEB3A6-C3F7-4AF0-A132-1F810AEB996A}" srcOrd="0" destOrd="0" presId="urn:microsoft.com/office/officeart/2011/layout/TabList"/>
    <dgm:cxn modelId="{ABF613F6-8AB5-4EC7-BAED-FDF7EDA208ED}" type="presOf" srcId="{240AAAB4-58C0-4976-8046-5AD543CA9EDD}" destId="{26E9303F-CBCD-49C1-A59E-C85EE85A7429}" srcOrd="0" destOrd="0" presId="urn:microsoft.com/office/officeart/2011/layout/TabList"/>
    <dgm:cxn modelId="{167DCAFD-BFCB-4AB8-9988-C790128B57F0}" srcId="{2DC53999-ABE6-4DA2-A751-87B1747448A8}" destId="{441DE965-CBB8-4B55-B5A0-7A5D07E72DED}" srcOrd="0" destOrd="0" parTransId="{40FD785D-4169-4490-A417-7204D3CD3410}" sibTransId="{9BD2AC8A-D9D9-49DD-8ADE-ED9CDBE4FB1E}"/>
    <dgm:cxn modelId="{EE94C5E4-3F9B-45E0-94B8-683C63FF628A}" type="presParOf" srcId="{F355AE3B-9A1E-4140-8E5D-70BFFEAA9F66}" destId="{9F4494CE-5743-4D60-AE24-7191F9496A7F}" srcOrd="0" destOrd="0" presId="urn:microsoft.com/office/officeart/2011/layout/TabList"/>
    <dgm:cxn modelId="{E13AA201-0DCF-4B24-836A-C381B3926BFA}" type="presParOf" srcId="{9F4494CE-5743-4D60-AE24-7191F9496A7F}" destId="{E4E53C44-E2B2-4991-B472-308A54FCE236}" srcOrd="0" destOrd="0" presId="urn:microsoft.com/office/officeart/2011/layout/TabList"/>
    <dgm:cxn modelId="{6AF5C42A-3E96-4B40-80A8-61C6FF820527}" type="presParOf" srcId="{9F4494CE-5743-4D60-AE24-7191F9496A7F}" destId="{36CBAACF-5619-476E-8B53-1EE43E625DB2}" srcOrd="1" destOrd="0" presId="urn:microsoft.com/office/officeart/2011/layout/TabList"/>
    <dgm:cxn modelId="{1C75BD32-4ADE-479F-ADEF-9AC570192A35}" type="presParOf" srcId="{9F4494CE-5743-4D60-AE24-7191F9496A7F}" destId="{B54A89CE-B3B1-4795-943E-4386C7CEB46B}" srcOrd="2" destOrd="0" presId="urn:microsoft.com/office/officeart/2011/layout/TabList"/>
    <dgm:cxn modelId="{505E36B0-24B3-41C6-AA78-7EABFD556FF5}" type="presParOf" srcId="{F355AE3B-9A1E-4140-8E5D-70BFFEAA9F66}" destId="{42A16A34-B38D-42AE-B4A6-A2AB0A7A87E8}" srcOrd="1" destOrd="0" presId="urn:microsoft.com/office/officeart/2011/layout/TabList"/>
    <dgm:cxn modelId="{A05ED376-C5CE-48EA-8ADC-BB0616A09705}" type="presParOf" srcId="{F355AE3B-9A1E-4140-8E5D-70BFFEAA9F66}" destId="{E63B1A5D-EB16-45A1-A0C4-65430512353D}" srcOrd="2" destOrd="0" presId="urn:microsoft.com/office/officeart/2011/layout/TabList"/>
    <dgm:cxn modelId="{2E59EBEE-5B7D-4674-A98A-94BDEEA96B43}" type="presParOf" srcId="{E63B1A5D-EB16-45A1-A0C4-65430512353D}" destId="{18AEB3A6-C3F7-4AF0-A132-1F810AEB996A}" srcOrd="0" destOrd="0" presId="urn:microsoft.com/office/officeart/2011/layout/TabList"/>
    <dgm:cxn modelId="{A4DB37D5-7A0D-4D64-BF7F-DBCBFC2368EA}" type="presParOf" srcId="{E63B1A5D-EB16-45A1-A0C4-65430512353D}" destId="{E2A915DC-77E7-4371-B89D-6195C4E4F940}" srcOrd="1" destOrd="0" presId="urn:microsoft.com/office/officeart/2011/layout/TabList"/>
    <dgm:cxn modelId="{87A4A016-8EA9-48F0-BDC2-0801A1366316}" type="presParOf" srcId="{E63B1A5D-EB16-45A1-A0C4-65430512353D}" destId="{13234665-CD0C-4F76-B7BD-A3598F75302F}" srcOrd="2" destOrd="0" presId="urn:microsoft.com/office/officeart/2011/layout/TabList"/>
    <dgm:cxn modelId="{6F095CB6-9833-48DE-932C-9B89B4DF8D00}" type="presParOf" srcId="{F355AE3B-9A1E-4140-8E5D-70BFFEAA9F66}" destId="{25AF11DA-A2C2-4078-BAA2-08D8ED5EF897}" srcOrd="3" destOrd="0" presId="urn:microsoft.com/office/officeart/2011/layout/TabList"/>
    <dgm:cxn modelId="{EC1582E1-DA68-4376-A1AD-DAB34D6FA815}" type="presParOf" srcId="{F355AE3B-9A1E-4140-8E5D-70BFFEAA9F66}" destId="{217B1EB7-40DC-4F5C-BA7D-88F47A9DF40D}" srcOrd="4" destOrd="0" presId="urn:microsoft.com/office/officeart/2011/layout/TabList"/>
    <dgm:cxn modelId="{F0BDA917-39D3-483E-A75D-C8C4B130CB34}" type="presParOf" srcId="{217B1EB7-40DC-4F5C-BA7D-88F47A9DF40D}" destId="{6B2E866D-F9E3-4D53-B4C0-F3FB9F4138FE}" srcOrd="0" destOrd="0" presId="urn:microsoft.com/office/officeart/2011/layout/TabList"/>
    <dgm:cxn modelId="{3369BC34-8AE4-42BB-8233-AC67C3ADA71B}" type="presParOf" srcId="{217B1EB7-40DC-4F5C-BA7D-88F47A9DF40D}" destId="{BF81CEBE-12EB-4BEF-8362-22D422634647}" srcOrd="1" destOrd="0" presId="urn:microsoft.com/office/officeart/2011/layout/TabList"/>
    <dgm:cxn modelId="{EA799617-2644-4B69-B81A-1CA9F4510AB2}" type="presParOf" srcId="{217B1EB7-40DC-4F5C-BA7D-88F47A9DF40D}" destId="{6ADB13EE-1193-415F-9B6F-ADF8ADD383F5}" srcOrd="2" destOrd="0" presId="urn:microsoft.com/office/officeart/2011/layout/TabList"/>
    <dgm:cxn modelId="{7205F169-B625-4733-93AC-6B019A93A5BF}" type="presParOf" srcId="{F355AE3B-9A1E-4140-8E5D-70BFFEAA9F66}" destId="{B71D9C76-9AED-4A1B-AC23-37E67882AC86}" srcOrd="5" destOrd="0" presId="urn:microsoft.com/office/officeart/2011/layout/TabList"/>
    <dgm:cxn modelId="{AF3DEB0E-75F8-47C9-A7A3-246ABF723867}" type="presParOf" srcId="{F355AE3B-9A1E-4140-8E5D-70BFFEAA9F66}" destId="{613E5666-63CC-4D56-A2F0-3317DD9F0178}" srcOrd="6" destOrd="0" presId="urn:microsoft.com/office/officeart/2011/layout/TabList"/>
    <dgm:cxn modelId="{7BC9464C-4F18-4832-8CA5-801A8458C28D}" type="presParOf" srcId="{613E5666-63CC-4D56-A2F0-3317DD9F0178}" destId="{A5ED41A9-4645-4A24-9A3D-AAE86B3DD130}" srcOrd="0" destOrd="0" presId="urn:microsoft.com/office/officeart/2011/layout/TabList"/>
    <dgm:cxn modelId="{21C76F7A-27C8-4E2A-B6EB-EE8BFD1DFDE1}" type="presParOf" srcId="{613E5666-63CC-4D56-A2F0-3317DD9F0178}" destId="{6727E294-23F4-4443-A1C7-3B50D5A2F033}" srcOrd="1" destOrd="0" presId="urn:microsoft.com/office/officeart/2011/layout/TabList"/>
    <dgm:cxn modelId="{2F49CF32-0666-409F-96C1-0826686FF9A3}" type="presParOf" srcId="{613E5666-63CC-4D56-A2F0-3317DD9F0178}" destId="{A847F380-37A5-47AF-91F1-1AC449FA9CA5}" srcOrd="2" destOrd="0" presId="urn:microsoft.com/office/officeart/2011/layout/TabList"/>
    <dgm:cxn modelId="{C4EF5C19-1647-4DBF-A91C-2B6AD8CB95E7}" type="presParOf" srcId="{F355AE3B-9A1E-4140-8E5D-70BFFEAA9F66}" destId="{47977E49-830F-4C46-88C1-F779D4DE2B2E}" srcOrd="7" destOrd="0" presId="urn:microsoft.com/office/officeart/2011/layout/TabList"/>
    <dgm:cxn modelId="{29F4E959-246D-42F6-B963-B95D36D71A1A}" type="presParOf" srcId="{F355AE3B-9A1E-4140-8E5D-70BFFEAA9F66}" destId="{6DD0FD79-DDEE-4D25-AC24-FA24BEFF51E3}" srcOrd="8" destOrd="0" presId="urn:microsoft.com/office/officeart/2011/layout/TabList"/>
    <dgm:cxn modelId="{7B4B10F8-91A5-4BED-B766-517240BCFA55}" type="presParOf" srcId="{6DD0FD79-DDEE-4D25-AC24-FA24BEFF51E3}" destId="{D263D364-F398-461A-B8A2-F4AB5A7DA7FA}" srcOrd="0" destOrd="0" presId="urn:microsoft.com/office/officeart/2011/layout/TabList"/>
    <dgm:cxn modelId="{D54E2E5A-E563-4464-81BC-DF0F192F582B}" type="presParOf" srcId="{6DD0FD79-DDEE-4D25-AC24-FA24BEFF51E3}" destId="{A8213D6E-E811-4D80-B267-8CBA24CC0DBC}" srcOrd="1" destOrd="0" presId="urn:microsoft.com/office/officeart/2011/layout/TabList"/>
    <dgm:cxn modelId="{0B7EBD27-C42D-4199-BC6D-B1ECC283D4AD}" type="presParOf" srcId="{6DD0FD79-DDEE-4D25-AC24-FA24BEFF51E3}" destId="{304DE1EC-AABC-42F2-A96B-04F60F14E6B6}" srcOrd="2" destOrd="0" presId="urn:microsoft.com/office/officeart/2011/layout/TabList"/>
    <dgm:cxn modelId="{F10D174D-48D0-4669-B69A-F18706D95C0D}" type="presParOf" srcId="{F355AE3B-9A1E-4140-8E5D-70BFFEAA9F66}" destId="{6AAF48A9-269A-442A-A152-C6584044BCF4}" srcOrd="9" destOrd="0" presId="urn:microsoft.com/office/officeart/2011/layout/TabList"/>
    <dgm:cxn modelId="{6CCF53A9-04B6-4BC0-8266-B67AF5A3084F}" type="presParOf" srcId="{F355AE3B-9A1E-4140-8E5D-70BFFEAA9F66}" destId="{695B5338-302B-451C-B747-003B9E5C2F18}" srcOrd="10" destOrd="0" presId="urn:microsoft.com/office/officeart/2011/layout/TabList"/>
    <dgm:cxn modelId="{281173DF-94FE-487C-AF58-13575C2C3BBC}" type="presParOf" srcId="{695B5338-302B-451C-B747-003B9E5C2F18}" destId="{2E10DC3E-DC97-4AA6-898B-24067A4E4183}" srcOrd="0" destOrd="0" presId="urn:microsoft.com/office/officeart/2011/layout/TabList"/>
    <dgm:cxn modelId="{D3CE5B32-36CD-4B19-BB2C-2F9EA446AB2C}" type="presParOf" srcId="{695B5338-302B-451C-B747-003B9E5C2F18}" destId="{57F88CB4-9F2C-4054-BACD-13CAEE2D7F00}" srcOrd="1" destOrd="0" presId="urn:microsoft.com/office/officeart/2011/layout/TabList"/>
    <dgm:cxn modelId="{408CEF2C-ED83-43C8-911D-D82B7B8DAAB1}" type="presParOf" srcId="{695B5338-302B-451C-B747-003B9E5C2F18}" destId="{3FC61C6A-FB61-414B-8AD8-D089F1FF494A}" srcOrd="2" destOrd="0" presId="urn:microsoft.com/office/officeart/2011/layout/TabList"/>
    <dgm:cxn modelId="{E3958CB7-CE34-46CC-9ACD-CF9A4DF77A81}" type="presParOf" srcId="{F355AE3B-9A1E-4140-8E5D-70BFFEAA9F66}" destId="{CB2538F4-F448-4178-A73C-CE776E78767B}" srcOrd="11" destOrd="0" presId="urn:microsoft.com/office/officeart/2011/layout/TabList"/>
    <dgm:cxn modelId="{FB10DAEC-6365-4389-8DE6-0B7159D456B8}" type="presParOf" srcId="{F355AE3B-9A1E-4140-8E5D-70BFFEAA9F66}" destId="{DDBAD0D7-951B-4F46-8247-D0E128B5D53A}" srcOrd="12" destOrd="0" presId="urn:microsoft.com/office/officeart/2011/layout/TabList"/>
    <dgm:cxn modelId="{6640246C-C54A-4A08-B16A-96F5ED7AD5F9}" type="presParOf" srcId="{DDBAD0D7-951B-4F46-8247-D0E128B5D53A}" destId="{779D1744-B7CD-458D-9C4C-96EF9C76A302}" srcOrd="0" destOrd="0" presId="urn:microsoft.com/office/officeart/2011/layout/TabList"/>
    <dgm:cxn modelId="{CB183BCD-BA4C-4310-A93A-3DCE616C7AEA}" type="presParOf" srcId="{DDBAD0D7-951B-4F46-8247-D0E128B5D53A}" destId="{1050273B-2748-440E-9FB7-6FBD9D7883FB}" srcOrd="1" destOrd="0" presId="urn:microsoft.com/office/officeart/2011/layout/TabList"/>
    <dgm:cxn modelId="{D8CEB4E3-3181-4167-B31F-B161DBF6AE96}" type="presParOf" srcId="{DDBAD0D7-951B-4F46-8247-D0E128B5D53A}" destId="{198CB29A-7FF0-4455-B8A9-9287CF4B4C75}" srcOrd="2" destOrd="0" presId="urn:microsoft.com/office/officeart/2011/layout/TabList"/>
    <dgm:cxn modelId="{13008C03-DECA-4383-B90F-F0AD69019D37}" type="presParOf" srcId="{F355AE3B-9A1E-4140-8E5D-70BFFEAA9F66}" destId="{A4E2970D-9F13-4CD4-B5B4-9BB9E5ED0846}" srcOrd="13" destOrd="0" presId="urn:microsoft.com/office/officeart/2011/layout/TabList"/>
    <dgm:cxn modelId="{87B245C7-4041-4BF6-BED3-51D2E81F324C}" type="presParOf" srcId="{F355AE3B-9A1E-4140-8E5D-70BFFEAA9F66}" destId="{BB6C085E-3234-4B58-A4C8-30AF65AAEF6F}" srcOrd="14" destOrd="0" presId="urn:microsoft.com/office/officeart/2011/layout/TabList"/>
    <dgm:cxn modelId="{E7F20804-7CC1-43CB-89F7-FCDF7CADA7C6}" type="presParOf" srcId="{BB6C085E-3234-4B58-A4C8-30AF65AAEF6F}" destId="{26E9303F-CBCD-49C1-A59E-C85EE85A7429}" srcOrd="0" destOrd="0" presId="urn:microsoft.com/office/officeart/2011/layout/TabList"/>
    <dgm:cxn modelId="{948DC97D-0E0A-4532-8922-718D63E45085}" type="presParOf" srcId="{BB6C085E-3234-4B58-A4C8-30AF65AAEF6F}" destId="{5837C211-E50B-4FDB-B3FF-C17E7A382AF0}" srcOrd="1" destOrd="0" presId="urn:microsoft.com/office/officeart/2011/layout/TabList"/>
    <dgm:cxn modelId="{CBD29190-690A-4897-AEFF-3D6CA308FB1E}" type="presParOf" srcId="{BB6C085E-3234-4B58-A4C8-30AF65AAEF6F}" destId="{C516BB6B-9F0E-4E52-8E61-837AA82D902D}" srcOrd="2" destOrd="0" presId="urn:microsoft.com/office/officeart/2011/layout/TabList"/>
    <dgm:cxn modelId="{2608F2F8-CC63-4196-B421-4E5C1BE35F3A}" type="presParOf" srcId="{F355AE3B-9A1E-4140-8E5D-70BFFEAA9F66}" destId="{C6CB55DD-684B-48CE-898E-E0726B1D3441}" srcOrd="15" destOrd="0" presId="urn:microsoft.com/office/officeart/2011/layout/TabList"/>
    <dgm:cxn modelId="{7EC5A299-C820-4DE6-982D-62176233C331}" type="presParOf" srcId="{F355AE3B-9A1E-4140-8E5D-70BFFEAA9F66}" destId="{86FA1CD5-1E89-4F3E-AFD0-DCF0012A4C73}" srcOrd="16" destOrd="0" presId="urn:microsoft.com/office/officeart/2011/layout/TabList"/>
    <dgm:cxn modelId="{1DFF938F-B5D8-4B04-B0FC-06B1306F7159}" type="presParOf" srcId="{86FA1CD5-1E89-4F3E-AFD0-DCF0012A4C73}" destId="{50C65BA5-9342-4404-A022-CEFA99FF47A9}" srcOrd="0" destOrd="0" presId="urn:microsoft.com/office/officeart/2011/layout/TabList"/>
    <dgm:cxn modelId="{5E31CA5E-03EC-4732-9741-D8A807422BF1}" type="presParOf" srcId="{86FA1CD5-1E89-4F3E-AFD0-DCF0012A4C73}" destId="{AE74F736-F171-43B6-BD7D-6261B73913AD}" srcOrd="1" destOrd="0" presId="urn:microsoft.com/office/officeart/2011/layout/TabList"/>
    <dgm:cxn modelId="{7DD34D4E-31A3-44DE-B1B5-E7F0DCD67987}" type="presParOf" srcId="{86FA1CD5-1E89-4F3E-AFD0-DCF0012A4C73}" destId="{FB9267F3-4009-4343-B79E-6D78E8B9EFEE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6ED28-9E75-4EE2-BC0C-02258FBF4E8F}">
      <dsp:nvSpPr>
        <dsp:cNvPr id="0" name=""/>
        <dsp:cNvSpPr/>
      </dsp:nvSpPr>
      <dsp:spPr>
        <a:xfrm>
          <a:off x="0" y="0"/>
          <a:ext cx="12192000" cy="47624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  <a:endParaRPr lang="en-IN" sz="6500" kern="1200" dirty="0"/>
        </a:p>
      </dsp:txBody>
      <dsp:txXfrm>
        <a:off x="0" y="1904999"/>
        <a:ext cx="12192000" cy="1904999"/>
      </dsp:txXfrm>
    </dsp:sp>
    <dsp:sp modelId="{C5AE1E6B-ADF2-4F95-829F-8785A409AF3F}">
      <dsp:nvSpPr>
        <dsp:cNvPr id="0" name=""/>
        <dsp:cNvSpPr/>
      </dsp:nvSpPr>
      <dsp:spPr>
        <a:xfrm>
          <a:off x="5370286" y="309935"/>
          <a:ext cx="1451426" cy="153754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2000" r="-2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AAD430E-BB1A-48FA-BDEC-327B5F849C22}">
      <dsp:nvSpPr>
        <dsp:cNvPr id="0" name=""/>
        <dsp:cNvSpPr/>
      </dsp:nvSpPr>
      <dsp:spPr>
        <a:xfrm>
          <a:off x="487679" y="3809999"/>
          <a:ext cx="11216640" cy="714374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1638E-2005-4C2E-8989-F15EC15A843D}">
      <dsp:nvSpPr>
        <dsp:cNvPr id="0" name=""/>
        <dsp:cNvSpPr/>
      </dsp:nvSpPr>
      <dsp:spPr>
        <a:xfrm>
          <a:off x="0" y="4282188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E92D07-AAFA-4631-A4B8-E10C0F1B96E0}">
      <dsp:nvSpPr>
        <dsp:cNvPr id="0" name=""/>
        <dsp:cNvSpPr/>
      </dsp:nvSpPr>
      <dsp:spPr>
        <a:xfrm>
          <a:off x="0" y="3666523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9FE4C6-6B81-4A94-B9CB-069DDF492ABE}">
      <dsp:nvSpPr>
        <dsp:cNvPr id="0" name=""/>
        <dsp:cNvSpPr/>
      </dsp:nvSpPr>
      <dsp:spPr>
        <a:xfrm>
          <a:off x="0" y="3050858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92869-6613-4BE0-973E-323F56E37FDF}">
      <dsp:nvSpPr>
        <dsp:cNvPr id="0" name=""/>
        <dsp:cNvSpPr/>
      </dsp:nvSpPr>
      <dsp:spPr>
        <a:xfrm>
          <a:off x="0" y="2435194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64C64C-07BC-4E90-A0F6-CD2CA3A78286}">
      <dsp:nvSpPr>
        <dsp:cNvPr id="0" name=""/>
        <dsp:cNvSpPr/>
      </dsp:nvSpPr>
      <dsp:spPr>
        <a:xfrm>
          <a:off x="0" y="1819529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1D2E19-A269-477A-A860-28998FC3C76A}">
      <dsp:nvSpPr>
        <dsp:cNvPr id="0" name=""/>
        <dsp:cNvSpPr/>
      </dsp:nvSpPr>
      <dsp:spPr>
        <a:xfrm>
          <a:off x="0" y="1203864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994EBE-7C58-4519-81F5-CB82E8F26DF3}">
      <dsp:nvSpPr>
        <dsp:cNvPr id="0" name=""/>
        <dsp:cNvSpPr/>
      </dsp:nvSpPr>
      <dsp:spPr>
        <a:xfrm>
          <a:off x="0" y="588199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44C9C-E3EE-4084-8A9D-F6DFC73421F8}">
      <dsp:nvSpPr>
        <dsp:cNvPr id="0" name=""/>
        <dsp:cNvSpPr/>
      </dsp:nvSpPr>
      <dsp:spPr>
        <a:xfrm>
          <a:off x="2251431" y="1852"/>
          <a:ext cx="6407920" cy="586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Unique identifier for each transaction.</a:t>
          </a:r>
          <a:endParaRPr lang="en-US" sz="1800" b="0" i="0" kern="1200" dirty="0">
            <a:effectLst/>
            <a:latin typeface="Söhne"/>
          </a:endParaRPr>
        </a:p>
      </dsp:txBody>
      <dsp:txXfrm>
        <a:off x="2251431" y="1852"/>
        <a:ext cx="6407920" cy="586347"/>
      </dsp:txXfrm>
    </dsp:sp>
    <dsp:sp modelId="{66D3ABBA-E6A0-4503-9A55-57907BC774BD}">
      <dsp:nvSpPr>
        <dsp:cNvPr id="0" name=""/>
        <dsp:cNvSpPr/>
      </dsp:nvSpPr>
      <dsp:spPr>
        <a:xfrm>
          <a:off x="0" y="1852"/>
          <a:ext cx="2251431" cy="58634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i="0" kern="1200">
              <a:effectLst/>
              <a:latin typeface="Söhne"/>
            </a:rPr>
            <a:t>BID (Primary Key):</a:t>
          </a:r>
          <a:endParaRPr lang="en-IN" sz="1800" kern="1200"/>
        </a:p>
      </dsp:txBody>
      <dsp:txXfrm>
        <a:off x="28628" y="30480"/>
        <a:ext cx="2194175" cy="557719"/>
      </dsp:txXfrm>
    </dsp:sp>
    <dsp:sp modelId="{57361F6F-57C2-4015-BD06-7ABF8A6DC0D1}">
      <dsp:nvSpPr>
        <dsp:cNvPr id="0" name=""/>
        <dsp:cNvSpPr/>
      </dsp:nvSpPr>
      <dsp:spPr>
        <a:xfrm>
          <a:off x="2251431" y="617517"/>
          <a:ext cx="6407920" cy="586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Identifier for the student or faculty member involved in the transaction.</a:t>
          </a:r>
          <a:endParaRPr lang="en-US" sz="1800" b="0" i="0" kern="1200" dirty="0">
            <a:effectLst/>
            <a:latin typeface="Söhne"/>
          </a:endParaRPr>
        </a:p>
      </dsp:txBody>
      <dsp:txXfrm>
        <a:off x="2251431" y="617517"/>
        <a:ext cx="6407920" cy="586347"/>
      </dsp:txXfrm>
    </dsp:sp>
    <dsp:sp modelId="{0FA3F813-4D6B-467B-9E63-C55930F9912F}">
      <dsp:nvSpPr>
        <dsp:cNvPr id="0" name=""/>
        <dsp:cNvSpPr/>
      </dsp:nvSpPr>
      <dsp:spPr>
        <a:xfrm>
          <a:off x="0" y="617517"/>
          <a:ext cx="2251431" cy="58634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STUDENT/FACULTY ID:</a:t>
          </a:r>
          <a:endParaRPr lang="en-US" sz="1800" b="0" i="0" kern="1200" dirty="0">
            <a:effectLst/>
            <a:latin typeface="Söhne"/>
          </a:endParaRPr>
        </a:p>
      </dsp:txBody>
      <dsp:txXfrm>
        <a:off x="28628" y="646145"/>
        <a:ext cx="2194175" cy="557719"/>
      </dsp:txXfrm>
    </dsp:sp>
    <dsp:sp modelId="{9B177F8A-97B5-4FC7-8582-95C6E1D6A5A1}">
      <dsp:nvSpPr>
        <dsp:cNvPr id="0" name=""/>
        <dsp:cNvSpPr/>
      </dsp:nvSpPr>
      <dsp:spPr>
        <a:xfrm>
          <a:off x="2251431" y="1233182"/>
          <a:ext cx="6407920" cy="586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Identifier for the borrowed book.</a:t>
          </a:r>
          <a:endParaRPr lang="en-US" sz="1800" b="0" i="0" kern="1200" dirty="0">
            <a:effectLst/>
            <a:latin typeface="Söhne"/>
          </a:endParaRPr>
        </a:p>
      </dsp:txBody>
      <dsp:txXfrm>
        <a:off x="2251431" y="1233182"/>
        <a:ext cx="6407920" cy="586347"/>
      </dsp:txXfrm>
    </dsp:sp>
    <dsp:sp modelId="{B9EC17CA-0924-4078-8DE1-FC0F1E1C8456}">
      <dsp:nvSpPr>
        <dsp:cNvPr id="0" name=""/>
        <dsp:cNvSpPr/>
      </dsp:nvSpPr>
      <dsp:spPr>
        <a:xfrm>
          <a:off x="0" y="1233182"/>
          <a:ext cx="2251431" cy="58634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BOOK ID:</a:t>
          </a:r>
          <a:endParaRPr lang="en-US" sz="1800" b="0" i="0" kern="1200" dirty="0">
            <a:effectLst/>
            <a:latin typeface="Söhne"/>
          </a:endParaRPr>
        </a:p>
      </dsp:txBody>
      <dsp:txXfrm>
        <a:off x="28628" y="1261810"/>
        <a:ext cx="2194175" cy="557719"/>
      </dsp:txXfrm>
    </dsp:sp>
    <dsp:sp modelId="{5B547D51-CEAA-49EF-A884-96435A55E3E0}">
      <dsp:nvSpPr>
        <dsp:cNvPr id="0" name=""/>
        <dsp:cNvSpPr/>
      </dsp:nvSpPr>
      <dsp:spPr>
        <a:xfrm>
          <a:off x="2251431" y="1848846"/>
          <a:ext cx="6407920" cy="586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Date when the book was borrowed.</a:t>
          </a:r>
          <a:endParaRPr lang="en-US" sz="1800" b="0" i="0" kern="1200" dirty="0">
            <a:effectLst/>
            <a:latin typeface="Söhne"/>
          </a:endParaRPr>
        </a:p>
      </dsp:txBody>
      <dsp:txXfrm>
        <a:off x="2251431" y="1848846"/>
        <a:ext cx="6407920" cy="586347"/>
      </dsp:txXfrm>
    </dsp:sp>
    <dsp:sp modelId="{A285BD00-5D7E-4960-A467-AF6107D21CA2}">
      <dsp:nvSpPr>
        <dsp:cNvPr id="0" name=""/>
        <dsp:cNvSpPr/>
      </dsp:nvSpPr>
      <dsp:spPr>
        <a:xfrm>
          <a:off x="0" y="1848846"/>
          <a:ext cx="2251431" cy="58634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BARROW DATE:</a:t>
          </a:r>
          <a:endParaRPr lang="en-US" sz="1800" b="0" i="0" kern="1200" dirty="0">
            <a:effectLst/>
            <a:latin typeface="Söhne"/>
          </a:endParaRPr>
        </a:p>
      </dsp:txBody>
      <dsp:txXfrm>
        <a:off x="28628" y="1877474"/>
        <a:ext cx="2194175" cy="557719"/>
      </dsp:txXfrm>
    </dsp:sp>
    <dsp:sp modelId="{975071D0-894A-4E28-8BA4-B683C67F22DC}">
      <dsp:nvSpPr>
        <dsp:cNvPr id="0" name=""/>
        <dsp:cNvSpPr/>
      </dsp:nvSpPr>
      <dsp:spPr>
        <a:xfrm>
          <a:off x="2251431" y="2464511"/>
          <a:ext cx="6407920" cy="586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Expected return date for the book.</a:t>
          </a:r>
          <a:endParaRPr lang="en-US" sz="1800" b="0" i="0" kern="1200" dirty="0">
            <a:effectLst/>
            <a:latin typeface="Söhne"/>
          </a:endParaRPr>
        </a:p>
      </dsp:txBody>
      <dsp:txXfrm>
        <a:off x="2251431" y="2464511"/>
        <a:ext cx="6407920" cy="586347"/>
      </dsp:txXfrm>
    </dsp:sp>
    <dsp:sp modelId="{A7D2A703-638F-4945-A3DB-471F67A7FB54}">
      <dsp:nvSpPr>
        <dsp:cNvPr id="0" name=""/>
        <dsp:cNvSpPr/>
      </dsp:nvSpPr>
      <dsp:spPr>
        <a:xfrm>
          <a:off x="0" y="2464511"/>
          <a:ext cx="2251431" cy="58634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RETURN DATE:</a:t>
          </a:r>
          <a:endParaRPr lang="en-US" sz="1800" b="0" i="0" kern="1200" dirty="0">
            <a:effectLst/>
            <a:latin typeface="Söhne"/>
          </a:endParaRPr>
        </a:p>
      </dsp:txBody>
      <dsp:txXfrm>
        <a:off x="28628" y="2493139"/>
        <a:ext cx="2194175" cy="557719"/>
      </dsp:txXfrm>
    </dsp:sp>
    <dsp:sp modelId="{9858C24E-A0B4-47F5-86DC-238DFEC292C2}">
      <dsp:nvSpPr>
        <dsp:cNvPr id="0" name=""/>
        <dsp:cNvSpPr/>
      </dsp:nvSpPr>
      <dsp:spPr>
        <a:xfrm>
          <a:off x="2251431" y="3080176"/>
          <a:ext cx="6407920" cy="586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Actual return date of the book.</a:t>
          </a:r>
          <a:endParaRPr lang="en-US" sz="1800" b="0" i="0" kern="1200" dirty="0">
            <a:effectLst/>
            <a:latin typeface="Söhne"/>
          </a:endParaRPr>
        </a:p>
      </dsp:txBody>
      <dsp:txXfrm>
        <a:off x="2251431" y="3080176"/>
        <a:ext cx="6407920" cy="586347"/>
      </dsp:txXfrm>
    </dsp:sp>
    <dsp:sp modelId="{A735DDC6-AF09-480E-82C3-BBDCFC1ECB3C}">
      <dsp:nvSpPr>
        <dsp:cNvPr id="0" name=""/>
        <dsp:cNvSpPr/>
      </dsp:nvSpPr>
      <dsp:spPr>
        <a:xfrm>
          <a:off x="0" y="3080176"/>
          <a:ext cx="2251431" cy="58634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RETURNED DATE:</a:t>
          </a:r>
          <a:endParaRPr lang="en-US" sz="1800" b="0" i="0" kern="1200" dirty="0">
            <a:effectLst/>
            <a:latin typeface="Söhne"/>
          </a:endParaRPr>
        </a:p>
      </dsp:txBody>
      <dsp:txXfrm>
        <a:off x="28628" y="3108804"/>
        <a:ext cx="2194175" cy="557719"/>
      </dsp:txXfrm>
    </dsp:sp>
    <dsp:sp modelId="{D740FDA6-7ECE-4EBC-AB59-83A011A3DEDB}">
      <dsp:nvSpPr>
        <dsp:cNvPr id="0" name=""/>
        <dsp:cNvSpPr/>
      </dsp:nvSpPr>
      <dsp:spPr>
        <a:xfrm>
          <a:off x="2251431" y="3695841"/>
          <a:ext cx="6407920" cy="586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Status of the transaction (e.g., pending, returned, overdue).</a:t>
          </a:r>
          <a:endParaRPr lang="en-US" sz="1800" b="0" i="0" kern="1200" dirty="0">
            <a:effectLst/>
            <a:latin typeface="Söhne"/>
          </a:endParaRPr>
        </a:p>
      </dsp:txBody>
      <dsp:txXfrm>
        <a:off x="2251431" y="3695841"/>
        <a:ext cx="6407920" cy="586347"/>
      </dsp:txXfrm>
    </dsp:sp>
    <dsp:sp modelId="{7D8F8AA9-F1CF-4698-9974-96602E03FC69}">
      <dsp:nvSpPr>
        <dsp:cNvPr id="0" name=""/>
        <dsp:cNvSpPr/>
      </dsp:nvSpPr>
      <dsp:spPr>
        <a:xfrm>
          <a:off x="0" y="3695841"/>
          <a:ext cx="2251431" cy="58634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STATUS:</a:t>
          </a:r>
          <a:endParaRPr lang="en-US" sz="1800" b="0" i="0" kern="1200" dirty="0">
            <a:effectLst/>
            <a:latin typeface="Söhne"/>
          </a:endParaRPr>
        </a:p>
      </dsp:txBody>
      <dsp:txXfrm>
        <a:off x="28628" y="3724469"/>
        <a:ext cx="2194175" cy="55771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3C1C8-F304-4A3E-A472-4E85EA475E24}">
      <dsp:nvSpPr>
        <dsp:cNvPr id="0" name=""/>
        <dsp:cNvSpPr/>
      </dsp:nvSpPr>
      <dsp:spPr>
        <a:xfrm>
          <a:off x="1719737" y="670897"/>
          <a:ext cx="4675865" cy="4675865"/>
        </a:xfrm>
        <a:prstGeom prst="blockArc">
          <a:avLst>
            <a:gd name="adj1" fmla="val 12122498"/>
            <a:gd name="adj2" fmla="val 16757679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5539D-5CC6-438D-BB17-DD2BE86E642D}">
      <dsp:nvSpPr>
        <dsp:cNvPr id="0" name=""/>
        <dsp:cNvSpPr/>
      </dsp:nvSpPr>
      <dsp:spPr>
        <a:xfrm>
          <a:off x="1777670" y="510917"/>
          <a:ext cx="4675865" cy="4675865"/>
        </a:xfrm>
        <a:prstGeom prst="blockArc">
          <a:avLst>
            <a:gd name="adj1" fmla="val 7010944"/>
            <a:gd name="adj2" fmla="val 11866309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B7765B-44F1-45F8-8F24-0687123FCD5B}">
      <dsp:nvSpPr>
        <dsp:cNvPr id="0" name=""/>
        <dsp:cNvSpPr/>
      </dsp:nvSpPr>
      <dsp:spPr>
        <a:xfrm>
          <a:off x="2088581" y="700880"/>
          <a:ext cx="4675865" cy="4675865"/>
        </a:xfrm>
        <a:prstGeom prst="blockArc">
          <a:avLst>
            <a:gd name="adj1" fmla="val 3240000"/>
            <a:gd name="adj2" fmla="val 7560000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ECCFB-BD93-4427-BA2C-2B986F4A2449}">
      <dsp:nvSpPr>
        <dsp:cNvPr id="0" name=""/>
        <dsp:cNvSpPr/>
      </dsp:nvSpPr>
      <dsp:spPr>
        <a:xfrm>
          <a:off x="2088581" y="700880"/>
          <a:ext cx="4675865" cy="4675865"/>
        </a:xfrm>
        <a:prstGeom prst="blockArc">
          <a:avLst>
            <a:gd name="adj1" fmla="val 20520000"/>
            <a:gd name="adj2" fmla="val 3240000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4F7E9-8C2D-4E4E-955D-752E46ED809F}">
      <dsp:nvSpPr>
        <dsp:cNvPr id="0" name=""/>
        <dsp:cNvSpPr/>
      </dsp:nvSpPr>
      <dsp:spPr>
        <a:xfrm>
          <a:off x="2088581" y="700880"/>
          <a:ext cx="4675865" cy="4675865"/>
        </a:xfrm>
        <a:prstGeom prst="blockArc">
          <a:avLst>
            <a:gd name="adj1" fmla="val 16200000"/>
            <a:gd name="adj2" fmla="val 20520000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637B5-9B2A-435B-85A9-2759F9EC046C}">
      <dsp:nvSpPr>
        <dsp:cNvPr id="0" name=""/>
        <dsp:cNvSpPr/>
      </dsp:nvSpPr>
      <dsp:spPr>
        <a:xfrm>
          <a:off x="3350437" y="1962737"/>
          <a:ext cx="2152153" cy="215215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592" b="90986" l="3721" r="94651">
                        <a14:foregroundMark x1="30349" y1="9577" x2="50814" y2="7183"/>
                        <a14:foregroundMark x1="50814" y1="7183" x2="63140" y2="8028"/>
                        <a14:foregroundMark x1="63140" y1="8028" x2="58605" y2="13099"/>
                        <a14:foregroundMark x1="58605" y1="13099" x2="33721" y2="13239"/>
                        <a14:foregroundMark x1="33721" y1="13239" x2="31744" y2="8732"/>
                        <a14:foregroundMark x1="93236" y1="74557" x2="95233" y2="77183"/>
                        <a14:foregroundMark x1="91163" y1="71831" x2="92543" y2="73646"/>
                        <a14:foregroundMark x1="95233" y1="77183" x2="89535" y2="82394"/>
                        <a14:foregroundMark x1="89535" y1="82394" x2="87674" y2="74930"/>
                        <a14:foregroundMark x1="87674" y1="74930" x2="91279" y2="70563"/>
                        <a14:foregroundMark x1="9070" y1="63944" x2="3721" y2="70845"/>
                        <a14:foregroundMark x1="3721" y1="70845" x2="10349" y2="76479"/>
                        <a14:foregroundMark x1="10349" y1="76479" x2="11395" y2="76620"/>
                        <a14:foregroundMark x1="93602" y1="77338" x2="92674" y2="82958"/>
                        <a14:foregroundMark x1="93953" y1="75211" x2="93602" y2="77335"/>
                        <a14:foregroundMark x1="92674" y1="82958" x2="92674" y2="82958"/>
                        <a14:foregroundMark x1="64651" y1="91831" x2="20581" y2="90986"/>
                        <a14:foregroundMark x1="20581" y1="90986" x2="20000" y2="90563"/>
                        <a14:foregroundMark x1="3721" y1="70563" x2="4302" y2="68028"/>
                        <a14:foregroundMark x1="91977" y1="73944" x2="94651" y2="76338"/>
                        <a14:foregroundMark x1="92907" y1="74366" x2="92209" y2="74366"/>
                        <a14:foregroundMark x1="91279" y1="72535" x2="93605" y2="7464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DB</a:t>
          </a:r>
          <a:endParaRPr lang="en-IN" sz="6500" kern="1200" dirty="0"/>
        </a:p>
      </dsp:txBody>
      <dsp:txXfrm>
        <a:off x="3665613" y="2277913"/>
        <a:ext cx="1521801" cy="1521801"/>
      </dsp:txXfrm>
    </dsp:sp>
    <dsp:sp modelId="{D0C16599-0219-4FDD-B4C1-4F3827F12EB7}">
      <dsp:nvSpPr>
        <dsp:cNvPr id="0" name=""/>
        <dsp:cNvSpPr/>
      </dsp:nvSpPr>
      <dsp:spPr>
        <a:xfrm>
          <a:off x="3673260" y="1861"/>
          <a:ext cx="1506507" cy="1506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MASTER BOOKS</a:t>
          </a:r>
          <a:endParaRPr lang="en-IN" sz="1700" kern="1200" dirty="0"/>
        </a:p>
      </dsp:txBody>
      <dsp:txXfrm>
        <a:off x="3893883" y="222484"/>
        <a:ext cx="1065261" cy="1065261"/>
      </dsp:txXfrm>
    </dsp:sp>
    <dsp:sp modelId="{F2876334-72A9-4132-841A-749A2AC8B1BD}">
      <dsp:nvSpPr>
        <dsp:cNvPr id="0" name=""/>
        <dsp:cNvSpPr/>
      </dsp:nvSpPr>
      <dsp:spPr>
        <a:xfrm>
          <a:off x="5845187" y="1579858"/>
          <a:ext cx="1506507" cy="1506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REQUEST LIST</a:t>
          </a:r>
          <a:endParaRPr lang="en-IN" sz="1700" kern="1200" dirty="0"/>
        </a:p>
      </dsp:txBody>
      <dsp:txXfrm>
        <a:off x="6065810" y="1800481"/>
        <a:ext cx="1065261" cy="1065261"/>
      </dsp:txXfrm>
    </dsp:sp>
    <dsp:sp modelId="{36A518A2-3BDB-4214-BCAA-FE6536B40FFD}">
      <dsp:nvSpPr>
        <dsp:cNvPr id="0" name=""/>
        <dsp:cNvSpPr/>
      </dsp:nvSpPr>
      <dsp:spPr>
        <a:xfrm>
          <a:off x="5015584" y="4133111"/>
          <a:ext cx="1506507" cy="1506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FACULTY</a:t>
          </a:r>
          <a:endParaRPr lang="en-IN" sz="1700" kern="1200" dirty="0"/>
        </a:p>
      </dsp:txBody>
      <dsp:txXfrm>
        <a:off x="5236207" y="4353734"/>
        <a:ext cx="1065261" cy="1065261"/>
      </dsp:txXfrm>
    </dsp:sp>
    <dsp:sp modelId="{340D7089-1028-4CE8-AA27-B1451B4776CB}">
      <dsp:nvSpPr>
        <dsp:cNvPr id="0" name=""/>
        <dsp:cNvSpPr/>
      </dsp:nvSpPr>
      <dsp:spPr>
        <a:xfrm>
          <a:off x="2330936" y="4133111"/>
          <a:ext cx="1506507" cy="1506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STUDENTS</a:t>
          </a:r>
          <a:endParaRPr lang="en-IN" sz="1700" kern="1200" dirty="0"/>
        </a:p>
      </dsp:txBody>
      <dsp:txXfrm>
        <a:off x="2551559" y="4353734"/>
        <a:ext cx="1065261" cy="1065261"/>
      </dsp:txXfrm>
    </dsp:sp>
    <dsp:sp modelId="{2F0F7D9C-90D0-4918-AF39-B1646008A478}">
      <dsp:nvSpPr>
        <dsp:cNvPr id="0" name=""/>
        <dsp:cNvSpPr/>
      </dsp:nvSpPr>
      <dsp:spPr>
        <a:xfrm>
          <a:off x="993953" y="1173621"/>
          <a:ext cx="1893860" cy="1956365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BORROW BOOKS</a:t>
          </a:r>
          <a:endParaRPr lang="en-IN" sz="1700" kern="1200" dirty="0"/>
        </a:p>
      </dsp:txBody>
      <dsp:txXfrm>
        <a:off x="1271302" y="1460124"/>
        <a:ext cx="1339162" cy="138335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1638E-2005-4C2E-8989-F15EC15A843D}">
      <dsp:nvSpPr>
        <dsp:cNvPr id="0" name=""/>
        <dsp:cNvSpPr/>
      </dsp:nvSpPr>
      <dsp:spPr>
        <a:xfrm>
          <a:off x="0" y="4282188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E92D07-AAFA-4631-A4B8-E10C0F1B96E0}">
      <dsp:nvSpPr>
        <dsp:cNvPr id="0" name=""/>
        <dsp:cNvSpPr/>
      </dsp:nvSpPr>
      <dsp:spPr>
        <a:xfrm>
          <a:off x="0" y="3666523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9FE4C6-6B81-4A94-B9CB-069DDF492ABE}">
      <dsp:nvSpPr>
        <dsp:cNvPr id="0" name=""/>
        <dsp:cNvSpPr/>
      </dsp:nvSpPr>
      <dsp:spPr>
        <a:xfrm>
          <a:off x="0" y="3050858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92869-6613-4BE0-973E-323F56E37FDF}">
      <dsp:nvSpPr>
        <dsp:cNvPr id="0" name=""/>
        <dsp:cNvSpPr/>
      </dsp:nvSpPr>
      <dsp:spPr>
        <a:xfrm>
          <a:off x="0" y="2435194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64C64C-07BC-4E90-A0F6-CD2CA3A78286}">
      <dsp:nvSpPr>
        <dsp:cNvPr id="0" name=""/>
        <dsp:cNvSpPr/>
      </dsp:nvSpPr>
      <dsp:spPr>
        <a:xfrm>
          <a:off x="0" y="1819529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1D2E19-A269-477A-A860-28998FC3C76A}">
      <dsp:nvSpPr>
        <dsp:cNvPr id="0" name=""/>
        <dsp:cNvSpPr/>
      </dsp:nvSpPr>
      <dsp:spPr>
        <a:xfrm>
          <a:off x="0" y="1203864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994EBE-7C58-4519-81F5-CB82E8F26DF3}">
      <dsp:nvSpPr>
        <dsp:cNvPr id="0" name=""/>
        <dsp:cNvSpPr/>
      </dsp:nvSpPr>
      <dsp:spPr>
        <a:xfrm>
          <a:off x="0" y="588199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44C9C-E3EE-4084-8A9D-F6DFC73421F8}">
      <dsp:nvSpPr>
        <dsp:cNvPr id="0" name=""/>
        <dsp:cNvSpPr/>
      </dsp:nvSpPr>
      <dsp:spPr>
        <a:xfrm>
          <a:off x="2251431" y="1852"/>
          <a:ext cx="6407920" cy="586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Unique identifier for each transaction.</a:t>
          </a:r>
          <a:endParaRPr lang="en-US" sz="1800" b="0" i="0" kern="1200" dirty="0">
            <a:effectLst/>
            <a:latin typeface="Söhne"/>
          </a:endParaRPr>
        </a:p>
      </dsp:txBody>
      <dsp:txXfrm>
        <a:off x="2251431" y="1852"/>
        <a:ext cx="6407920" cy="586347"/>
      </dsp:txXfrm>
    </dsp:sp>
    <dsp:sp modelId="{66D3ABBA-E6A0-4503-9A55-57907BC774BD}">
      <dsp:nvSpPr>
        <dsp:cNvPr id="0" name=""/>
        <dsp:cNvSpPr/>
      </dsp:nvSpPr>
      <dsp:spPr>
        <a:xfrm>
          <a:off x="0" y="1852"/>
          <a:ext cx="2251431" cy="58634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i="0" kern="1200">
              <a:effectLst/>
              <a:latin typeface="Söhne"/>
            </a:rPr>
            <a:t>BID (Primary Key):</a:t>
          </a:r>
          <a:endParaRPr lang="en-IN" sz="1800" kern="1200"/>
        </a:p>
      </dsp:txBody>
      <dsp:txXfrm>
        <a:off x="28628" y="30480"/>
        <a:ext cx="2194175" cy="557719"/>
      </dsp:txXfrm>
    </dsp:sp>
    <dsp:sp modelId="{57361F6F-57C2-4015-BD06-7ABF8A6DC0D1}">
      <dsp:nvSpPr>
        <dsp:cNvPr id="0" name=""/>
        <dsp:cNvSpPr/>
      </dsp:nvSpPr>
      <dsp:spPr>
        <a:xfrm>
          <a:off x="2251431" y="617517"/>
          <a:ext cx="6407920" cy="586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  <a:latin typeface="Söhne"/>
            </a:rPr>
            <a:t>Identifier for the student or faculty member involved in the transaction.</a:t>
          </a:r>
        </a:p>
      </dsp:txBody>
      <dsp:txXfrm>
        <a:off x="2251431" y="617517"/>
        <a:ext cx="6407920" cy="586347"/>
      </dsp:txXfrm>
    </dsp:sp>
    <dsp:sp modelId="{0FA3F813-4D6B-467B-9E63-C55930F9912F}">
      <dsp:nvSpPr>
        <dsp:cNvPr id="0" name=""/>
        <dsp:cNvSpPr/>
      </dsp:nvSpPr>
      <dsp:spPr>
        <a:xfrm>
          <a:off x="0" y="617517"/>
          <a:ext cx="2251431" cy="58634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STUDENT/FACULTY ID:</a:t>
          </a:r>
          <a:endParaRPr lang="en-US" sz="1800" b="0" i="0" kern="1200" dirty="0">
            <a:effectLst/>
            <a:latin typeface="Söhne"/>
          </a:endParaRPr>
        </a:p>
      </dsp:txBody>
      <dsp:txXfrm>
        <a:off x="28628" y="646145"/>
        <a:ext cx="2194175" cy="557719"/>
      </dsp:txXfrm>
    </dsp:sp>
    <dsp:sp modelId="{9B177F8A-97B5-4FC7-8582-95C6E1D6A5A1}">
      <dsp:nvSpPr>
        <dsp:cNvPr id="0" name=""/>
        <dsp:cNvSpPr/>
      </dsp:nvSpPr>
      <dsp:spPr>
        <a:xfrm>
          <a:off x="2251431" y="1233182"/>
          <a:ext cx="6407920" cy="586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Identifier for the borrowed book.</a:t>
          </a:r>
          <a:endParaRPr lang="en-US" sz="1800" b="0" i="0" kern="1200" dirty="0">
            <a:effectLst/>
            <a:latin typeface="Söhne"/>
          </a:endParaRPr>
        </a:p>
      </dsp:txBody>
      <dsp:txXfrm>
        <a:off x="2251431" y="1233182"/>
        <a:ext cx="6407920" cy="586347"/>
      </dsp:txXfrm>
    </dsp:sp>
    <dsp:sp modelId="{B9EC17CA-0924-4078-8DE1-FC0F1E1C8456}">
      <dsp:nvSpPr>
        <dsp:cNvPr id="0" name=""/>
        <dsp:cNvSpPr/>
      </dsp:nvSpPr>
      <dsp:spPr>
        <a:xfrm>
          <a:off x="0" y="1233182"/>
          <a:ext cx="2251431" cy="58634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BOOK ID:</a:t>
          </a:r>
          <a:endParaRPr lang="en-US" sz="1800" b="0" i="0" kern="1200" dirty="0">
            <a:effectLst/>
            <a:latin typeface="Söhne"/>
          </a:endParaRPr>
        </a:p>
      </dsp:txBody>
      <dsp:txXfrm>
        <a:off x="28628" y="1261810"/>
        <a:ext cx="2194175" cy="557719"/>
      </dsp:txXfrm>
    </dsp:sp>
    <dsp:sp modelId="{5B547D51-CEAA-49EF-A884-96435A55E3E0}">
      <dsp:nvSpPr>
        <dsp:cNvPr id="0" name=""/>
        <dsp:cNvSpPr/>
      </dsp:nvSpPr>
      <dsp:spPr>
        <a:xfrm>
          <a:off x="2251431" y="1848846"/>
          <a:ext cx="6407920" cy="586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  <a:latin typeface="Söhne"/>
            </a:rPr>
            <a:t>Date when the book was borrowed.</a:t>
          </a:r>
        </a:p>
      </dsp:txBody>
      <dsp:txXfrm>
        <a:off x="2251431" y="1848846"/>
        <a:ext cx="6407920" cy="586347"/>
      </dsp:txXfrm>
    </dsp:sp>
    <dsp:sp modelId="{A285BD00-5D7E-4960-A467-AF6107D21CA2}">
      <dsp:nvSpPr>
        <dsp:cNvPr id="0" name=""/>
        <dsp:cNvSpPr/>
      </dsp:nvSpPr>
      <dsp:spPr>
        <a:xfrm>
          <a:off x="0" y="1848846"/>
          <a:ext cx="2251431" cy="58634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BARROW DATE:</a:t>
          </a:r>
          <a:endParaRPr lang="en-US" sz="1800" b="0" i="0" kern="1200" dirty="0">
            <a:effectLst/>
            <a:latin typeface="Söhne"/>
          </a:endParaRPr>
        </a:p>
      </dsp:txBody>
      <dsp:txXfrm>
        <a:off x="28628" y="1877474"/>
        <a:ext cx="2194175" cy="557719"/>
      </dsp:txXfrm>
    </dsp:sp>
    <dsp:sp modelId="{975071D0-894A-4E28-8BA4-B683C67F22DC}">
      <dsp:nvSpPr>
        <dsp:cNvPr id="0" name=""/>
        <dsp:cNvSpPr/>
      </dsp:nvSpPr>
      <dsp:spPr>
        <a:xfrm>
          <a:off x="2251431" y="2464511"/>
          <a:ext cx="6407920" cy="586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Expected return date for the book.</a:t>
          </a:r>
          <a:endParaRPr lang="en-US" sz="1800" b="0" i="0" kern="1200" dirty="0">
            <a:effectLst/>
            <a:latin typeface="Söhne"/>
          </a:endParaRPr>
        </a:p>
      </dsp:txBody>
      <dsp:txXfrm>
        <a:off x="2251431" y="2464511"/>
        <a:ext cx="6407920" cy="586347"/>
      </dsp:txXfrm>
    </dsp:sp>
    <dsp:sp modelId="{A7D2A703-638F-4945-A3DB-471F67A7FB54}">
      <dsp:nvSpPr>
        <dsp:cNvPr id="0" name=""/>
        <dsp:cNvSpPr/>
      </dsp:nvSpPr>
      <dsp:spPr>
        <a:xfrm>
          <a:off x="0" y="2464511"/>
          <a:ext cx="2251431" cy="58634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RETURN DATE:</a:t>
          </a:r>
          <a:endParaRPr lang="en-US" sz="1800" b="0" i="0" kern="1200" dirty="0">
            <a:effectLst/>
            <a:latin typeface="Söhne"/>
          </a:endParaRPr>
        </a:p>
      </dsp:txBody>
      <dsp:txXfrm>
        <a:off x="28628" y="2493139"/>
        <a:ext cx="2194175" cy="557719"/>
      </dsp:txXfrm>
    </dsp:sp>
    <dsp:sp modelId="{9858C24E-A0B4-47F5-86DC-238DFEC292C2}">
      <dsp:nvSpPr>
        <dsp:cNvPr id="0" name=""/>
        <dsp:cNvSpPr/>
      </dsp:nvSpPr>
      <dsp:spPr>
        <a:xfrm>
          <a:off x="2251431" y="3080176"/>
          <a:ext cx="6407920" cy="586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  <a:latin typeface="Söhne"/>
            </a:rPr>
            <a:t>Actual return date of the book.</a:t>
          </a:r>
        </a:p>
      </dsp:txBody>
      <dsp:txXfrm>
        <a:off x="2251431" y="3080176"/>
        <a:ext cx="6407920" cy="586347"/>
      </dsp:txXfrm>
    </dsp:sp>
    <dsp:sp modelId="{A735DDC6-AF09-480E-82C3-BBDCFC1ECB3C}">
      <dsp:nvSpPr>
        <dsp:cNvPr id="0" name=""/>
        <dsp:cNvSpPr/>
      </dsp:nvSpPr>
      <dsp:spPr>
        <a:xfrm>
          <a:off x="0" y="3080176"/>
          <a:ext cx="2251431" cy="58634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RETURNED DATE:</a:t>
          </a:r>
          <a:endParaRPr lang="en-US" sz="1800" b="0" i="0" kern="1200" dirty="0">
            <a:effectLst/>
            <a:latin typeface="Söhne"/>
          </a:endParaRPr>
        </a:p>
      </dsp:txBody>
      <dsp:txXfrm>
        <a:off x="28628" y="3108804"/>
        <a:ext cx="2194175" cy="557719"/>
      </dsp:txXfrm>
    </dsp:sp>
    <dsp:sp modelId="{D740FDA6-7ECE-4EBC-AB59-83A011A3DEDB}">
      <dsp:nvSpPr>
        <dsp:cNvPr id="0" name=""/>
        <dsp:cNvSpPr/>
      </dsp:nvSpPr>
      <dsp:spPr>
        <a:xfrm>
          <a:off x="2251431" y="3695841"/>
          <a:ext cx="6407920" cy="586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Status of the transaction (e.g., pending, returned, overdue).</a:t>
          </a:r>
          <a:endParaRPr lang="en-US" sz="1800" b="0" i="0" kern="1200" dirty="0">
            <a:effectLst/>
            <a:latin typeface="Söhne"/>
          </a:endParaRPr>
        </a:p>
      </dsp:txBody>
      <dsp:txXfrm>
        <a:off x="2251431" y="3695841"/>
        <a:ext cx="6407920" cy="586347"/>
      </dsp:txXfrm>
    </dsp:sp>
    <dsp:sp modelId="{7D8F8AA9-F1CF-4698-9974-96602E03FC69}">
      <dsp:nvSpPr>
        <dsp:cNvPr id="0" name=""/>
        <dsp:cNvSpPr/>
      </dsp:nvSpPr>
      <dsp:spPr>
        <a:xfrm>
          <a:off x="0" y="3695841"/>
          <a:ext cx="2251431" cy="58634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STATUS:</a:t>
          </a:r>
          <a:endParaRPr lang="en-US" sz="1800" b="0" i="0" kern="1200" dirty="0">
            <a:effectLst/>
            <a:latin typeface="Söhne"/>
          </a:endParaRPr>
        </a:p>
      </dsp:txBody>
      <dsp:txXfrm>
        <a:off x="28628" y="3724469"/>
        <a:ext cx="2194175" cy="55771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3C1C8-F304-4A3E-A472-4E85EA475E24}">
      <dsp:nvSpPr>
        <dsp:cNvPr id="0" name=""/>
        <dsp:cNvSpPr/>
      </dsp:nvSpPr>
      <dsp:spPr>
        <a:xfrm>
          <a:off x="1882551" y="625211"/>
          <a:ext cx="4167299" cy="4167299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B7765B-44F1-45F8-8F24-0687123FCD5B}">
      <dsp:nvSpPr>
        <dsp:cNvPr id="0" name=""/>
        <dsp:cNvSpPr/>
      </dsp:nvSpPr>
      <dsp:spPr>
        <a:xfrm>
          <a:off x="1882551" y="625211"/>
          <a:ext cx="4167299" cy="4167299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ECCFB-BD93-4427-BA2C-2B986F4A2449}">
      <dsp:nvSpPr>
        <dsp:cNvPr id="0" name=""/>
        <dsp:cNvSpPr/>
      </dsp:nvSpPr>
      <dsp:spPr>
        <a:xfrm>
          <a:off x="1882551" y="625211"/>
          <a:ext cx="4167299" cy="4167299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35B84-749E-474A-9EA9-7EDF880C9D07}">
      <dsp:nvSpPr>
        <dsp:cNvPr id="0" name=""/>
        <dsp:cNvSpPr/>
      </dsp:nvSpPr>
      <dsp:spPr>
        <a:xfrm>
          <a:off x="1882551" y="625211"/>
          <a:ext cx="4167299" cy="4167299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FF349-A5AD-4B7E-BB62-678E998B23A8}">
      <dsp:nvSpPr>
        <dsp:cNvPr id="0" name=""/>
        <dsp:cNvSpPr/>
      </dsp:nvSpPr>
      <dsp:spPr>
        <a:xfrm>
          <a:off x="1882551" y="625211"/>
          <a:ext cx="4167299" cy="4167299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637B5-9B2A-435B-85A9-2759F9EC046C}">
      <dsp:nvSpPr>
        <dsp:cNvPr id="0" name=""/>
        <dsp:cNvSpPr/>
      </dsp:nvSpPr>
      <dsp:spPr>
        <a:xfrm>
          <a:off x="3006658" y="1749318"/>
          <a:ext cx="1919085" cy="1919085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592" b="90986" l="3721" r="94651">
                        <a14:foregroundMark x1="30349" y1="9577" x2="50814" y2="7183"/>
                        <a14:foregroundMark x1="50814" y1="7183" x2="63140" y2="8028"/>
                        <a14:foregroundMark x1="63140" y1="8028" x2="58605" y2="13099"/>
                        <a14:foregroundMark x1="58605" y1="13099" x2="33721" y2="13239"/>
                        <a14:foregroundMark x1="33721" y1="13239" x2="31744" y2="8732"/>
                        <a14:foregroundMark x1="93236" y1="74557" x2="95233" y2="77183"/>
                        <a14:foregroundMark x1="91163" y1="71831" x2="92543" y2="73646"/>
                        <a14:foregroundMark x1="95233" y1="77183" x2="89535" y2="82394"/>
                        <a14:foregroundMark x1="89535" y1="82394" x2="87674" y2="74930"/>
                        <a14:foregroundMark x1="87674" y1="74930" x2="91279" y2="70563"/>
                        <a14:foregroundMark x1="9070" y1="63944" x2="3721" y2="70845"/>
                        <a14:foregroundMark x1="3721" y1="70845" x2="10349" y2="76479"/>
                        <a14:foregroundMark x1="10349" y1="76479" x2="11395" y2="76620"/>
                        <a14:foregroundMark x1="93602" y1="77338" x2="92674" y2="82958"/>
                        <a14:foregroundMark x1="93953" y1="75211" x2="93602" y2="77335"/>
                        <a14:foregroundMark x1="92674" y1="82958" x2="92674" y2="82958"/>
                        <a14:foregroundMark x1="64651" y1="91831" x2="20581" y2="90986"/>
                        <a14:foregroundMark x1="20581" y1="90986" x2="20000" y2="90563"/>
                        <a14:foregroundMark x1="3721" y1="70563" x2="4302" y2="68028"/>
                        <a14:foregroundMark x1="91977" y1="73944" x2="94651" y2="76338"/>
                        <a14:foregroundMark x1="92907" y1="74366" x2="92209" y2="74366"/>
                        <a14:foregroundMark x1="91279" y1="72535" x2="93605" y2="7464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DB</a:t>
          </a:r>
          <a:endParaRPr lang="en-IN" sz="6500" kern="1200" dirty="0"/>
        </a:p>
      </dsp:txBody>
      <dsp:txXfrm>
        <a:off x="3287701" y="2030361"/>
        <a:ext cx="1356999" cy="1356999"/>
      </dsp:txXfrm>
    </dsp:sp>
    <dsp:sp modelId="{27CD42CF-6662-415B-9A7C-29F6D6C73617}">
      <dsp:nvSpPr>
        <dsp:cNvPr id="0" name=""/>
        <dsp:cNvSpPr/>
      </dsp:nvSpPr>
      <dsp:spPr>
        <a:xfrm>
          <a:off x="3294521" y="1892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BORROW BOOKS</a:t>
          </a:r>
          <a:endParaRPr lang="en-IN" sz="1700" kern="1200" dirty="0"/>
        </a:p>
      </dsp:txBody>
      <dsp:txXfrm>
        <a:off x="3491252" y="198623"/>
        <a:ext cx="949898" cy="949898"/>
      </dsp:txXfrm>
    </dsp:sp>
    <dsp:sp modelId="{556C3C0D-DB22-4893-90AB-1F08D45ABF57}">
      <dsp:nvSpPr>
        <dsp:cNvPr id="0" name=""/>
        <dsp:cNvSpPr/>
      </dsp:nvSpPr>
      <dsp:spPr>
        <a:xfrm>
          <a:off x="5230195" y="1408242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MASTER BOOKS</a:t>
          </a:r>
          <a:endParaRPr lang="en-IN" sz="1700" kern="1200" dirty="0"/>
        </a:p>
      </dsp:txBody>
      <dsp:txXfrm>
        <a:off x="5426926" y="1604973"/>
        <a:ext cx="949898" cy="949898"/>
      </dsp:txXfrm>
    </dsp:sp>
    <dsp:sp modelId="{F2876334-72A9-4132-841A-749A2AC8B1BD}">
      <dsp:nvSpPr>
        <dsp:cNvPr id="0" name=""/>
        <dsp:cNvSpPr/>
      </dsp:nvSpPr>
      <dsp:spPr>
        <a:xfrm>
          <a:off x="4490833" y="3683764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REQUEST LIST</a:t>
          </a:r>
          <a:endParaRPr lang="en-IN" sz="1700" kern="1200" dirty="0"/>
        </a:p>
      </dsp:txBody>
      <dsp:txXfrm>
        <a:off x="4687564" y="3880495"/>
        <a:ext cx="949898" cy="949898"/>
      </dsp:txXfrm>
    </dsp:sp>
    <dsp:sp modelId="{36A518A2-3BDB-4214-BCAA-FE6536B40FFD}">
      <dsp:nvSpPr>
        <dsp:cNvPr id="0" name=""/>
        <dsp:cNvSpPr/>
      </dsp:nvSpPr>
      <dsp:spPr>
        <a:xfrm>
          <a:off x="2098208" y="3683764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FACULTY</a:t>
          </a:r>
          <a:endParaRPr lang="en-IN" sz="1700" kern="1200" dirty="0"/>
        </a:p>
      </dsp:txBody>
      <dsp:txXfrm>
        <a:off x="2294939" y="3880495"/>
        <a:ext cx="949898" cy="949898"/>
      </dsp:txXfrm>
    </dsp:sp>
    <dsp:sp modelId="{2F0F7D9C-90D0-4918-AF39-B1646008A478}">
      <dsp:nvSpPr>
        <dsp:cNvPr id="0" name=""/>
        <dsp:cNvSpPr/>
      </dsp:nvSpPr>
      <dsp:spPr>
        <a:xfrm>
          <a:off x="1186143" y="1207671"/>
          <a:ext cx="1688764" cy="1744500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STUDENTS</a:t>
          </a:r>
          <a:endParaRPr lang="en-IN" sz="1700" kern="1200" dirty="0"/>
        </a:p>
      </dsp:txBody>
      <dsp:txXfrm>
        <a:off x="1433457" y="1463147"/>
        <a:ext cx="1194136" cy="123354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1638E-2005-4C2E-8989-F15EC15A843D}">
      <dsp:nvSpPr>
        <dsp:cNvPr id="0" name=""/>
        <dsp:cNvSpPr/>
      </dsp:nvSpPr>
      <dsp:spPr>
        <a:xfrm>
          <a:off x="0" y="4282188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E92D07-AAFA-4631-A4B8-E10C0F1B96E0}">
      <dsp:nvSpPr>
        <dsp:cNvPr id="0" name=""/>
        <dsp:cNvSpPr/>
      </dsp:nvSpPr>
      <dsp:spPr>
        <a:xfrm>
          <a:off x="0" y="3666523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9FE4C6-6B81-4A94-B9CB-069DDF492ABE}">
      <dsp:nvSpPr>
        <dsp:cNvPr id="0" name=""/>
        <dsp:cNvSpPr/>
      </dsp:nvSpPr>
      <dsp:spPr>
        <a:xfrm>
          <a:off x="0" y="3050858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92869-6613-4BE0-973E-323F56E37FDF}">
      <dsp:nvSpPr>
        <dsp:cNvPr id="0" name=""/>
        <dsp:cNvSpPr/>
      </dsp:nvSpPr>
      <dsp:spPr>
        <a:xfrm>
          <a:off x="0" y="2435194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64C64C-07BC-4E90-A0F6-CD2CA3A78286}">
      <dsp:nvSpPr>
        <dsp:cNvPr id="0" name=""/>
        <dsp:cNvSpPr/>
      </dsp:nvSpPr>
      <dsp:spPr>
        <a:xfrm>
          <a:off x="0" y="1819529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1D2E19-A269-477A-A860-28998FC3C76A}">
      <dsp:nvSpPr>
        <dsp:cNvPr id="0" name=""/>
        <dsp:cNvSpPr/>
      </dsp:nvSpPr>
      <dsp:spPr>
        <a:xfrm>
          <a:off x="0" y="1203864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994EBE-7C58-4519-81F5-CB82E8F26DF3}">
      <dsp:nvSpPr>
        <dsp:cNvPr id="0" name=""/>
        <dsp:cNvSpPr/>
      </dsp:nvSpPr>
      <dsp:spPr>
        <a:xfrm>
          <a:off x="0" y="588199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44C9C-E3EE-4084-8A9D-F6DFC73421F8}">
      <dsp:nvSpPr>
        <dsp:cNvPr id="0" name=""/>
        <dsp:cNvSpPr/>
      </dsp:nvSpPr>
      <dsp:spPr>
        <a:xfrm>
          <a:off x="2251431" y="1852"/>
          <a:ext cx="6407920" cy="586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Unique identifier for each transaction.</a:t>
          </a:r>
          <a:endParaRPr lang="en-US" sz="1800" b="0" i="0" kern="1200" dirty="0">
            <a:effectLst/>
            <a:latin typeface="Söhne"/>
          </a:endParaRPr>
        </a:p>
      </dsp:txBody>
      <dsp:txXfrm>
        <a:off x="2251431" y="1852"/>
        <a:ext cx="6407920" cy="586347"/>
      </dsp:txXfrm>
    </dsp:sp>
    <dsp:sp modelId="{66D3ABBA-E6A0-4503-9A55-57907BC774BD}">
      <dsp:nvSpPr>
        <dsp:cNvPr id="0" name=""/>
        <dsp:cNvSpPr/>
      </dsp:nvSpPr>
      <dsp:spPr>
        <a:xfrm>
          <a:off x="0" y="1852"/>
          <a:ext cx="2251431" cy="58634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i="0" kern="1200">
              <a:effectLst/>
              <a:latin typeface="Söhne"/>
            </a:rPr>
            <a:t>BID (Primary Key):</a:t>
          </a:r>
          <a:endParaRPr lang="en-IN" sz="1800" kern="1200"/>
        </a:p>
      </dsp:txBody>
      <dsp:txXfrm>
        <a:off x="28628" y="30480"/>
        <a:ext cx="2194175" cy="557719"/>
      </dsp:txXfrm>
    </dsp:sp>
    <dsp:sp modelId="{57361F6F-57C2-4015-BD06-7ABF8A6DC0D1}">
      <dsp:nvSpPr>
        <dsp:cNvPr id="0" name=""/>
        <dsp:cNvSpPr/>
      </dsp:nvSpPr>
      <dsp:spPr>
        <a:xfrm>
          <a:off x="2251431" y="617517"/>
          <a:ext cx="6407920" cy="586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  <a:latin typeface="Söhne"/>
            </a:rPr>
            <a:t>Identifier for the student or faculty member involved in the transaction.</a:t>
          </a:r>
        </a:p>
      </dsp:txBody>
      <dsp:txXfrm>
        <a:off x="2251431" y="617517"/>
        <a:ext cx="6407920" cy="586347"/>
      </dsp:txXfrm>
    </dsp:sp>
    <dsp:sp modelId="{0FA3F813-4D6B-467B-9E63-C55930F9912F}">
      <dsp:nvSpPr>
        <dsp:cNvPr id="0" name=""/>
        <dsp:cNvSpPr/>
      </dsp:nvSpPr>
      <dsp:spPr>
        <a:xfrm>
          <a:off x="0" y="617517"/>
          <a:ext cx="2251431" cy="58634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STUDENT/FACULTY ID:</a:t>
          </a:r>
          <a:endParaRPr lang="en-US" sz="1800" b="0" i="0" kern="1200" dirty="0">
            <a:effectLst/>
            <a:latin typeface="Söhne"/>
          </a:endParaRPr>
        </a:p>
      </dsp:txBody>
      <dsp:txXfrm>
        <a:off x="28628" y="646145"/>
        <a:ext cx="2194175" cy="557719"/>
      </dsp:txXfrm>
    </dsp:sp>
    <dsp:sp modelId="{9B177F8A-97B5-4FC7-8582-95C6E1D6A5A1}">
      <dsp:nvSpPr>
        <dsp:cNvPr id="0" name=""/>
        <dsp:cNvSpPr/>
      </dsp:nvSpPr>
      <dsp:spPr>
        <a:xfrm>
          <a:off x="2251431" y="1233182"/>
          <a:ext cx="6407920" cy="586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Identifier for the borrowed book.</a:t>
          </a:r>
          <a:endParaRPr lang="en-US" sz="1800" b="0" i="0" kern="1200" dirty="0">
            <a:effectLst/>
            <a:latin typeface="Söhne"/>
          </a:endParaRPr>
        </a:p>
      </dsp:txBody>
      <dsp:txXfrm>
        <a:off x="2251431" y="1233182"/>
        <a:ext cx="6407920" cy="586347"/>
      </dsp:txXfrm>
    </dsp:sp>
    <dsp:sp modelId="{B9EC17CA-0924-4078-8DE1-FC0F1E1C8456}">
      <dsp:nvSpPr>
        <dsp:cNvPr id="0" name=""/>
        <dsp:cNvSpPr/>
      </dsp:nvSpPr>
      <dsp:spPr>
        <a:xfrm>
          <a:off x="0" y="1233182"/>
          <a:ext cx="2251431" cy="58634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BOOK ID:</a:t>
          </a:r>
          <a:endParaRPr lang="en-US" sz="1800" b="0" i="0" kern="1200" dirty="0">
            <a:effectLst/>
            <a:latin typeface="Söhne"/>
          </a:endParaRPr>
        </a:p>
      </dsp:txBody>
      <dsp:txXfrm>
        <a:off x="28628" y="1261810"/>
        <a:ext cx="2194175" cy="557719"/>
      </dsp:txXfrm>
    </dsp:sp>
    <dsp:sp modelId="{5B547D51-CEAA-49EF-A884-96435A55E3E0}">
      <dsp:nvSpPr>
        <dsp:cNvPr id="0" name=""/>
        <dsp:cNvSpPr/>
      </dsp:nvSpPr>
      <dsp:spPr>
        <a:xfrm>
          <a:off x="2251431" y="1848846"/>
          <a:ext cx="6407920" cy="586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  <a:latin typeface="Söhne"/>
            </a:rPr>
            <a:t>Date when the book was borrowed.</a:t>
          </a:r>
        </a:p>
      </dsp:txBody>
      <dsp:txXfrm>
        <a:off x="2251431" y="1848846"/>
        <a:ext cx="6407920" cy="586347"/>
      </dsp:txXfrm>
    </dsp:sp>
    <dsp:sp modelId="{A285BD00-5D7E-4960-A467-AF6107D21CA2}">
      <dsp:nvSpPr>
        <dsp:cNvPr id="0" name=""/>
        <dsp:cNvSpPr/>
      </dsp:nvSpPr>
      <dsp:spPr>
        <a:xfrm>
          <a:off x="0" y="1848846"/>
          <a:ext cx="2251431" cy="58634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BARROW DATE:</a:t>
          </a:r>
          <a:endParaRPr lang="en-US" sz="1800" b="0" i="0" kern="1200" dirty="0">
            <a:effectLst/>
            <a:latin typeface="Söhne"/>
          </a:endParaRPr>
        </a:p>
      </dsp:txBody>
      <dsp:txXfrm>
        <a:off x="28628" y="1877474"/>
        <a:ext cx="2194175" cy="557719"/>
      </dsp:txXfrm>
    </dsp:sp>
    <dsp:sp modelId="{975071D0-894A-4E28-8BA4-B683C67F22DC}">
      <dsp:nvSpPr>
        <dsp:cNvPr id="0" name=""/>
        <dsp:cNvSpPr/>
      </dsp:nvSpPr>
      <dsp:spPr>
        <a:xfrm>
          <a:off x="2251431" y="2464511"/>
          <a:ext cx="6407920" cy="586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Expected return date for the book.</a:t>
          </a:r>
          <a:endParaRPr lang="en-US" sz="1800" b="0" i="0" kern="1200" dirty="0">
            <a:effectLst/>
            <a:latin typeface="Söhne"/>
          </a:endParaRPr>
        </a:p>
      </dsp:txBody>
      <dsp:txXfrm>
        <a:off x="2251431" y="2464511"/>
        <a:ext cx="6407920" cy="586347"/>
      </dsp:txXfrm>
    </dsp:sp>
    <dsp:sp modelId="{A7D2A703-638F-4945-A3DB-471F67A7FB54}">
      <dsp:nvSpPr>
        <dsp:cNvPr id="0" name=""/>
        <dsp:cNvSpPr/>
      </dsp:nvSpPr>
      <dsp:spPr>
        <a:xfrm>
          <a:off x="0" y="2464511"/>
          <a:ext cx="2251431" cy="58634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RETURN DATE:</a:t>
          </a:r>
          <a:endParaRPr lang="en-US" sz="1800" b="0" i="0" kern="1200" dirty="0">
            <a:effectLst/>
            <a:latin typeface="Söhne"/>
          </a:endParaRPr>
        </a:p>
      </dsp:txBody>
      <dsp:txXfrm>
        <a:off x="28628" y="2493139"/>
        <a:ext cx="2194175" cy="557719"/>
      </dsp:txXfrm>
    </dsp:sp>
    <dsp:sp modelId="{9858C24E-A0B4-47F5-86DC-238DFEC292C2}">
      <dsp:nvSpPr>
        <dsp:cNvPr id="0" name=""/>
        <dsp:cNvSpPr/>
      </dsp:nvSpPr>
      <dsp:spPr>
        <a:xfrm>
          <a:off x="2251431" y="3080176"/>
          <a:ext cx="6407920" cy="586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  <a:latin typeface="Söhne"/>
            </a:rPr>
            <a:t>Actual return date of the book.</a:t>
          </a:r>
        </a:p>
      </dsp:txBody>
      <dsp:txXfrm>
        <a:off x="2251431" y="3080176"/>
        <a:ext cx="6407920" cy="586347"/>
      </dsp:txXfrm>
    </dsp:sp>
    <dsp:sp modelId="{A735DDC6-AF09-480E-82C3-BBDCFC1ECB3C}">
      <dsp:nvSpPr>
        <dsp:cNvPr id="0" name=""/>
        <dsp:cNvSpPr/>
      </dsp:nvSpPr>
      <dsp:spPr>
        <a:xfrm>
          <a:off x="0" y="3080176"/>
          <a:ext cx="2251431" cy="58634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RETURNED DATE:</a:t>
          </a:r>
          <a:endParaRPr lang="en-US" sz="1800" b="0" i="0" kern="1200" dirty="0">
            <a:effectLst/>
            <a:latin typeface="Söhne"/>
          </a:endParaRPr>
        </a:p>
      </dsp:txBody>
      <dsp:txXfrm>
        <a:off x="28628" y="3108804"/>
        <a:ext cx="2194175" cy="557719"/>
      </dsp:txXfrm>
    </dsp:sp>
    <dsp:sp modelId="{D740FDA6-7ECE-4EBC-AB59-83A011A3DEDB}">
      <dsp:nvSpPr>
        <dsp:cNvPr id="0" name=""/>
        <dsp:cNvSpPr/>
      </dsp:nvSpPr>
      <dsp:spPr>
        <a:xfrm>
          <a:off x="2251431" y="3695841"/>
          <a:ext cx="6407920" cy="586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Status of the transaction (e.g., pending, returned, overdue).</a:t>
          </a:r>
          <a:endParaRPr lang="en-US" sz="1800" b="0" i="0" kern="1200" dirty="0">
            <a:effectLst/>
            <a:latin typeface="Söhne"/>
          </a:endParaRPr>
        </a:p>
      </dsp:txBody>
      <dsp:txXfrm>
        <a:off x="2251431" y="3695841"/>
        <a:ext cx="6407920" cy="586347"/>
      </dsp:txXfrm>
    </dsp:sp>
    <dsp:sp modelId="{7D8F8AA9-F1CF-4698-9974-96602E03FC69}">
      <dsp:nvSpPr>
        <dsp:cNvPr id="0" name=""/>
        <dsp:cNvSpPr/>
      </dsp:nvSpPr>
      <dsp:spPr>
        <a:xfrm>
          <a:off x="0" y="3695841"/>
          <a:ext cx="2251431" cy="58634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effectLst/>
              <a:latin typeface="Söhne"/>
            </a:rPr>
            <a:t>STATUS:</a:t>
          </a:r>
          <a:endParaRPr lang="en-US" sz="1800" b="0" i="0" kern="1200" dirty="0">
            <a:effectLst/>
            <a:latin typeface="Söhne"/>
          </a:endParaRPr>
        </a:p>
      </dsp:txBody>
      <dsp:txXfrm>
        <a:off x="28628" y="3724469"/>
        <a:ext cx="2194175" cy="55771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CB736-BBBE-44DB-A069-1D37B161E622}">
      <dsp:nvSpPr>
        <dsp:cNvPr id="0" name=""/>
        <dsp:cNvSpPr/>
      </dsp:nvSpPr>
      <dsp:spPr>
        <a:xfrm>
          <a:off x="0" y="4521603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903167-2E10-441C-B0D3-09F2BAED6D14}">
      <dsp:nvSpPr>
        <dsp:cNvPr id="0" name=""/>
        <dsp:cNvSpPr/>
      </dsp:nvSpPr>
      <dsp:spPr>
        <a:xfrm>
          <a:off x="0" y="3953359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453A8-4CFC-4FE6-9DA8-1711B7AC78E8}">
      <dsp:nvSpPr>
        <dsp:cNvPr id="0" name=""/>
        <dsp:cNvSpPr/>
      </dsp:nvSpPr>
      <dsp:spPr>
        <a:xfrm>
          <a:off x="0" y="3385115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765432-6B25-4BE2-AC55-490DE9206A24}">
      <dsp:nvSpPr>
        <dsp:cNvPr id="0" name=""/>
        <dsp:cNvSpPr/>
      </dsp:nvSpPr>
      <dsp:spPr>
        <a:xfrm>
          <a:off x="0" y="2816871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54DFF1-A64F-4FED-8F93-6F436C439D29}">
      <dsp:nvSpPr>
        <dsp:cNvPr id="0" name=""/>
        <dsp:cNvSpPr/>
      </dsp:nvSpPr>
      <dsp:spPr>
        <a:xfrm>
          <a:off x="0" y="2248627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84920-E080-40D5-88B5-1C175ADD67D7}">
      <dsp:nvSpPr>
        <dsp:cNvPr id="0" name=""/>
        <dsp:cNvSpPr/>
      </dsp:nvSpPr>
      <dsp:spPr>
        <a:xfrm>
          <a:off x="0" y="1680383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5F0858-C536-4D12-B44D-CF8CF78C3CE4}">
      <dsp:nvSpPr>
        <dsp:cNvPr id="0" name=""/>
        <dsp:cNvSpPr/>
      </dsp:nvSpPr>
      <dsp:spPr>
        <a:xfrm>
          <a:off x="0" y="1112139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87560-F3A8-4164-A58F-5D093CD69D49}">
      <dsp:nvSpPr>
        <dsp:cNvPr id="0" name=""/>
        <dsp:cNvSpPr/>
      </dsp:nvSpPr>
      <dsp:spPr>
        <a:xfrm>
          <a:off x="0" y="543895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38F22-F600-45AE-A7E9-5E31DA13B3FF}">
      <dsp:nvSpPr>
        <dsp:cNvPr id="0" name=""/>
        <dsp:cNvSpPr/>
      </dsp:nvSpPr>
      <dsp:spPr>
        <a:xfrm>
          <a:off x="2251431" y="2711"/>
          <a:ext cx="6407920" cy="541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Unique identifier for each student.</a:t>
          </a:r>
          <a:endParaRPr lang="en-US" sz="1600" b="0" i="0" kern="1200" dirty="0">
            <a:effectLst/>
            <a:latin typeface="Söhne"/>
          </a:endParaRPr>
        </a:p>
      </dsp:txBody>
      <dsp:txXfrm>
        <a:off x="2251431" y="2711"/>
        <a:ext cx="6407920" cy="541184"/>
      </dsp:txXfrm>
    </dsp:sp>
    <dsp:sp modelId="{5C7F2255-5D2E-4343-86B7-311E213732A7}">
      <dsp:nvSpPr>
        <dsp:cNvPr id="0" name=""/>
        <dsp:cNvSpPr/>
      </dsp:nvSpPr>
      <dsp:spPr>
        <a:xfrm>
          <a:off x="0" y="2711"/>
          <a:ext cx="2251431" cy="541184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kern="1200">
              <a:effectLst/>
              <a:latin typeface="Söhne"/>
            </a:rPr>
            <a:t>SID (Primary Key):</a:t>
          </a:r>
          <a:endParaRPr lang="en-IN" sz="1600" kern="1200"/>
        </a:p>
      </dsp:txBody>
      <dsp:txXfrm>
        <a:off x="26423" y="29134"/>
        <a:ext cx="2198585" cy="514761"/>
      </dsp:txXfrm>
    </dsp:sp>
    <dsp:sp modelId="{BEF81A8C-2514-41E1-BCBB-918FA341D9B9}">
      <dsp:nvSpPr>
        <dsp:cNvPr id="0" name=""/>
        <dsp:cNvSpPr/>
      </dsp:nvSpPr>
      <dsp:spPr>
        <a:xfrm>
          <a:off x="2251431" y="570955"/>
          <a:ext cx="6407920" cy="541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Registration number or unique identifier for the student.</a:t>
          </a:r>
          <a:endParaRPr lang="en-US" sz="1600" b="0" i="0" kern="1200" dirty="0">
            <a:effectLst/>
            <a:latin typeface="Söhne"/>
          </a:endParaRPr>
        </a:p>
      </dsp:txBody>
      <dsp:txXfrm>
        <a:off x="2251431" y="570955"/>
        <a:ext cx="6407920" cy="541184"/>
      </dsp:txXfrm>
    </dsp:sp>
    <dsp:sp modelId="{7B0D07DB-D766-4739-99C0-95FC9242CE3F}">
      <dsp:nvSpPr>
        <dsp:cNvPr id="0" name=""/>
        <dsp:cNvSpPr/>
      </dsp:nvSpPr>
      <dsp:spPr>
        <a:xfrm>
          <a:off x="0" y="570955"/>
          <a:ext cx="2251431" cy="541184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REG. No.:</a:t>
          </a:r>
          <a:endParaRPr lang="en-US" sz="1600" b="0" i="0" kern="1200" dirty="0">
            <a:effectLst/>
            <a:latin typeface="Söhne"/>
          </a:endParaRPr>
        </a:p>
      </dsp:txBody>
      <dsp:txXfrm>
        <a:off x="26423" y="597378"/>
        <a:ext cx="2198585" cy="514761"/>
      </dsp:txXfrm>
    </dsp:sp>
    <dsp:sp modelId="{8B7F232A-D949-48FA-8296-2FEB333F00D2}">
      <dsp:nvSpPr>
        <dsp:cNvPr id="0" name=""/>
        <dsp:cNvSpPr/>
      </dsp:nvSpPr>
      <dsp:spPr>
        <a:xfrm>
          <a:off x="2251431" y="1139199"/>
          <a:ext cx="6407920" cy="541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Full name of the student.</a:t>
          </a:r>
          <a:endParaRPr lang="en-US" sz="1600" b="0" i="0" kern="1200" dirty="0">
            <a:effectLst/>
            <a:latin typeface="Söhne"/>
          </a:endParaRPr>
        </a:p>
      </dsp:txBody>
      <dsp:txXfrm>
        <a:off x="2251431" y="1139199"/>
        <a:ext cx="6407920" cy="541184"/>
      </dsp:txXfrm>
    </dsp:sp>
    <dsp:sp modelId="{D9ECBC2B-7390-4334-AEC2-0C83DBFEF0A9}">
      <dsp:nvSpPr>
        <dsp:cNvPr id="0" name=""/>
        <dsp:cNvSpPr/>
      </dsp:nvSpPr>
      <dsp:spPr>
        <a:xfrm>
          <a:off x="0" y="1139199"/>
          <a:ext cx="2251431" cy="541184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NAME:</a:t>
          </a:r>
          <a:endParaRPr lang="en-US" sz="1600" b="0" i="0" kern="1200" dirty="0">
            <a:effectLst/>
            <a:latin typeface="Söhne"/>
          </a:endParaRPr>
        </a:p>
      </dsp:txBody>
      <dsp:txXfrm>
        <a:off x="26423" y="1165622"/>
        <a:ext cx="2198585" cy="514761"/>
      </dsp:txXfrm>
    </dsp:sp>
    <dsp:sp modelId="{9E444674-32CC-4088-BB88-42949AB0234C}">
      <dsp:nvSpPr>
        <dsp:cNvPr id="0" name=""/>
        <dsp:cNvSpPr/>
      </dsp:nvSpPr>
      <dsp:spPr>
        <a:xfrm>
          <a:off x="2251431" y="1707443"/>
          <a:ext cx="6407920" cy="541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Encrypted password for secure authentication.</a:t>
          </a:r>
          <a:endParaRPr lang="en-US" sz="1600" b="0" i="0" kern="1200" dirty="0">
            <a:effectLst/>
            <a:latin typeface="Söhne"/>
          </a:endParaRPr>
        </a:p>
      </dsp:txBody>
      <dsp:txXfrm>
        <a:off x="2251431" y="1707443"/>
        <a:ext cx="6407920" cy="541184"/>
      </dsp:txXfrm>
    </dsp:sp>
    <dsp:sp modelId="{99E310AC-75CB-4C7F-99A8-74176FCB8C82}">
      <dsp:nvSpPr>
        <dsp:cNvPr id="0" name=""/>
        <dsp:cNvSpPr/>
      </dsp:nvSpPr>
      <dsp:spPr>
        <a:xfrm>
          <a:off x="0" y="1707443"/>
          <a:ext cx="2251431" cy="541184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PASSWORD (ENCRYPTED):</a:t>
          </a:r>
          <a:endParaRPr lang="en-US" sz="1600" b="0" i="0" kern="1200" dirty="0">
            <a:effectLst/>
            <a:latin typeface="Söhne"/>
          </a:endParaRPr>
        </a:p>
      </dsp:txBody>
      <dsp:txXfrm>
        <a:off x="26423" y="1733866"/>
        <a:ext cx="2198585" cy="514761"/>
      </dsp:txXfrm>
    </dsp:sp>
    <dsp:sp modelId="{0E5FA68B-D0FB-4AFE-AB45-26FCA970A386}">
      <dsp:nvSpPr>
        <dsp:cNvPr id="0" name=""/>
        <dsp:cNvSpPr/>
      </dsp:nvSpPr>
      <dsp:spPr>
        <a:xfrm>
          <a:off x="2251431" y="2275687"/>
          <a:ext cx="6407920" cy="541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Gender of the student.</a:t>
          </a:r>
          <a:endParaRPr lang="en-US" sz="1600" b="0" i="0" kern="1200" dirty="0">
            <a:effectLst/>
            <a:latin typeface="Söhne"/>
          </a:endParaRPr>
        </a:p>
      </dsp:txBody>
      <dsp:txXfrm>
        <a:off x="2251431" y="2275687"/>
        <a:ext cx="6407920" cy="541184"/>
      </dsp:txXfrm>
    </dsp:sp>
    <dsp:sp modelId="{C9AA502A-F12F-45BA-97A0-511F74566D02}">
      <dsp:nvSpPr>
        <dsp:cNvPr id="0" name=""/>
        <dsp:cNvSpPr/>
      </dsp:nvSpPr>
      <dsp:spPr>
        <a:xfrm>
          <a:off x="0" y="2275687"/>
          <a:ext cx="2251431" cy="541184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GENDER:</a:t>
          </a:r>
          <a:endParaRPr lang="en-US" sz="1600" b="0" i="0" kern="1200" dirty="0">
            <a:effectLst/>
            <a:latin typeface="Söhne"/>
          </a:endParaRPr>
        </a:p>
      </dsp:txBody>
      <dsp:txXfrm>
        <a:off x="26423" y="2302110"/>
        <a:ext cx="2198585" cy="514761"/>
      </dsp:txXfrm>
    </dsp:sp>
    <dsp:sp modelId="{C60C2243-D711-4BF4-9201-F3689A36535F}">
      <dsp:nvSpPr>
        <dsp:cNvPr id="0" name=""/>
        <dsp:cNvSpPr/>
      </dsp:nvSpPr>
      <dsp:spPr>
        <a:xfrm>
          <a:off x="2251431" y="2843931"/>
          <a:ext cx="6407920" cy="541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Email address of the student.</a:t>
          </a:r>
          <a:endParaRPr lang="en-US" sz="1600" b="0" i="0" kern="1200" dirty="0">
            <a:effectLst/>
            <a:latin typeface="Söhne"/>
          </a:endParaRPr>
        </a:p>
      </dsp:txBody>
      <dsp:txXfrm>
        <a:off x="2251431" y="2843931"/>
        <a:ext cx="6407920" cy="541184"/>
      </dsp:txXfrm>
    </dsp:sp>
    <dsp:sp modelId="{B28A9735-3675-4C88-A726-81085E79BE65}">
      <dsp:nvSpPr>
        <dsp:cNvPr id="0" name=""/>
        <dsp:cNvSpPr/>
      </dsp:nvSpPr>
      <dsp:spPr>
        <a:xfrm>
          <a:off x="0" y="2843931"/>
          <a:ext cx="2251431" cy="541184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EMAIL:</a:t>
          </a:r>
          <a:endParaRPr lang="en-US" sz="1600" b="0" i="0" kern="1200" dirty="0">
            <a:effectLst/>
            <a:latin typeface="Söhne"/>
          </a:endParaRPr>
        </a:p>
      </dsp:txBody>
      <dsp:txXfrm>
        <a:off x="26423" y="2870354"/>
        <a:ext cx="2198585" cy="514761"/>
      </dsp:txXfrm>
    </dsp:sp>
    <dsp:sp modelId="{EAD5B83F-404A-4BE3-965A-8D51AE022503}">
      <dsp:nvSpPr>
        <dsp:cNvPr id="0" name=""/>
        <dsp:cNvSpPr/>
      </dsp:nvSpPr>
      <dsp:spPr>
        <a:xfrm>
          <a:off x="2251431" y="3412175"/>
          <a:ext cx="6407920" cy="541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Year when the student joined the institution.</a:t>
          </a:r>
          <a:endParaRPr lang="en-US" sz="1600" b="0" i="0" kern="1200" dirty="0">
            <a:effectLst/>
            <a:latin typeface="Söhne"/>
          </a:endParaRPr>
        </a:p>
      </dsp:txBody>
      <dsp:txXfrm>
        <a:off x="2251431" y="3412175"/>
        <a:ext cx="6407920" cy="541184"/>
      </dsp:txXfrm>
    </dsp:sp>
    <dsp:sp modelId="{C635DB1D-4CE1-4E48-A320-F22D0B181B1C}">
      <dsp:nvSpPr>
        <dsp:cNvPr id="0" name=""/>
        <dsp:cNvSpPr/>
      </dsp:nvSpPr>
      <dsp:spPr>
        <a:xfrm>
          <a:off x="0" y="3412175"/>
          <a:ext cx="2251431" cy="541184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YEAR OF JOINING:</a:t>
          </a:r>
          <a:endParaRPr lang="en-US" sz="1600" b="0" i="0" kern="1200" dirty="0">
            <a:effectLst/>
            <a:latin typeface="Söhne"/>
          </a:endParaRPr>
        </a:p>
      </dsp:txBody>
      <dsp:txXfrm>
        <a:off x="26423" y="3438598"/>
        <a:ext cx="2198585" cy="514761"/>
      </dsp:txXfrm>
    </dsp:sp>
    <dsp:sp modelId="{857DD31C-8DEF-43A6-8F27-CE5041524EFB}">
      <dsp:nvSpPr>
        <dsp:cNvPr id="0" name=""/>
        <dsp:cNvSpPr/>
      </dsp:nvSpPr>
      <dsp:spPr>
        <a:xfrm>
          <a:off x="2251431" y="3980419"/>
          <a:ext cx="6407920" cy="541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Shift in which the student is enrolled (e.g., morning, evening).</a:t>
          </a:r>
          <a:endParaRPr lang="en-US" sz="1600" b="0" i="0" kern="1200" dirty="0">
            <a:effectLst/>
            <a:latin typeface="Söhne"/>
          </a:endParaRPr>
        </a:p>
      </dsp:txBody>
      <dsp:txXfrm>
        <a:off x="2251431" y="3980419"/>
        <a:ext cx="6407920" cy="541184"/>
      </dsp:txXfrm>
    </dsp:sp>
    <dsp:sp modelId="{7D632E2D-2EED-4495-84A8-1B33AC422E24}">
      <dsp:nvSpPr>
        <dsp:cNvPr id="0" name=""/>
        <dsp:cNvSpPr/>
      </dsp:nvSpPr>
      <dsp:spPr>
        <a:xfrm>
          <a:off x="0" y="3980419"/>
          <a:ext cx="2251431" cy="541184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SHIFT:</a:t>
          </a:r>
          <a:endParaRPr lang="en-US" sz="1600" b="0" i="0" kern="1200" dirty="0">
            <a:effectLst/>
            <a:latin typeface="Söhne"/>
          </a:endParaRPr>
        </a:p>
      </dsp:txBody>
      <dsp:txXfrm>
        <a:off x="26423" y="4006842"/>
        <a:ext cx="2198585" cy="51476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3C1C8-F304-4A3E-A472-4E85EA475E24}">
      <dsp:nvSpPr>
        <dsp:cNvPr id="0" name=""/>
        <dsp:cNvSpPr/>
      </dsp:nvSpPr>
      <dsp:spPr>
        <a:xfrm>
          <a:off x="1719737" y="670897"/>
          <a:ext cx="4675865" cy="4675865"/>
        </a:xfrm>
        <a:prstGeom prst="blockArc">
          <a:avLst>
            <a:gd name="adj1" fmla="val 12122498"/>
            <a:gd name="adj2" fmla="val 16757679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B7765B-44F1-45F8-8F24-0687123FCD5B}">
      <dsp:nvSpPr>
        <dsp:cNvPr id="0" name=""/>
        <dsp:cNvSpPr/>
      </dsp:nvSpPr>
      <dsp:spPr>
        <a:xfrm>
          <a:off x="1777670" y="510917"/>
          <a:ext cx="4675865" cy="4675865"/>
        </a:xfrm>
        <a:prstGeom prst="blockArc">
          <a:avLst>
            <a:gd name="adj1" fmla="val 7010944"/>
            <a:gd name="adj2" fmla="val 11866309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ECCFB-BD93-4427-BA2C-2B986F4A2449}">
      <dsp:nvSpPr>
        <dsp:cNvPr id="0" name=""/>
        <dsp:cNvSpPr/>
      </dsp:nvSpPr>
      <dsp:spPr>
        <a:xfrm>
          <a:off x="2088581" y="700880"/>
          <a:ext cx="4675865" cy="4675865"/>
        </a:xfrm>
        <a:prstGeom prst="blockArc">
          <a:avLst>
            <a:gd name="adj1" fmla="val 3240000"/>
            <a:gd name="adj2" fmla="val 7560000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4F7E9-8C2D-4E4E-955D-752E46ED809F}">
      <dsp:nvSpPr>
        <dsp:cNvPr id="0" name=""/>
        <dsp:cNvSpPr/>
      </dsp:nvSpPr>
      <dsp:spPr>
        <a:xfrm>
          <a:off x="2088581" y="700880"/>
          <a:ext cx="4675865" cy="4675865"/>
        </a:xfrm>
        <a:prstGeom prst="blockArc">
          <a:avLst>
            <a:gd name="adj1" fmla="val 20520000"/>
            <a:gd name="adj2" fmla="val 3240000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D710B4-3CA8-48ED-B3DE-D1F2339041D9}">
      <dsp:nvSpPr>
        <dsp:cNvPr id="0" name=""/>
        <dsp:cNvSpPr/>
      </dsp:nvSpPr>
      <dsp:spPr>
        <a:xfrm>
          <a:off x="2088581" y="700880"/>
          <a:ext cx="4675865" cy="4675865"/>
        </a:xfrm>
        <a:prstGeom prst="blockArc">
          <a:avLst>
            <a:gd name="adj1" fmla="val 16200000"/>
            <a:gd name="adj2" fmla="val 20520000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637B5-9B2A-435B-85A9-2759F9EC046C}">
      <dsp:nvSpPr>
        <dsp:cNvPr id="0" name=""/>
        <dsp:cNvSpPr/>
      </dsp:nvSpPr>
      <dsp:spPr>
        <a:xfrm>
          <a:off x="3350437" y="1962737"/>
          <a:ext cx="2152153" cy="215215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592" b="90986" l="3721" r="94651">
                        <a14:foregroundMark x1="30349" y1="9577" x2="50814" y2="7183"/>
                        <a14:foregroundMark x1="50814" y1="7183" x2="63140" y2="8028"/>
                        <a14:foregroundMark x1="63140" y1="8028" x2="58605" y2="13099"/>
                        <a14:foregroundMark x1="58605" y1="13099" x2="33721" y2="13239"/>
                        <a14:foregroundMark x1="33721" y1="13239" x2="31744" y2="8732"/>
                        <a14:foregroundMark x1="93236" y1="74557" x2="95233" y2="77183"/>
                        <a14:foregroundMark x1="91163" y1="71831" x2="92543" y2="73646"/>
                        <a14:foregroundMark x1="95233" y1="77183" x2="89535" y2="82394"/>
                        <a14:foregroundMark x1="89535" y1="82394" x2="87674" y2="74930"/>
                        <a14:foregroundMark x1="87674" y1="74930" x2="91279" y2="70563"/>
                        <a14:foregroundMark x1="9070" y1="63944" x2="3721" y2="70845"/>
                        <a14:foregroundMark x1="3721" y1="70845" x2="10349" y2="76479"/>
                        <a14:foregroundMark x1="10349" y1="76479" x2="11395" y2="76620"/>
                        <a14:foregroundMark x1="93602" y1="77338" x2="92674" y2="82958"/>
                        <a14:foregroundMark x1="93953" y1="75211" x2="93602" y2="77335"/>
                        <a14:foregroundMark x1="92674" y1="82958" x2="92674" y2="82958"/>
                        <a14:foregroundMark x1="64651" y1="91831" x2="20581" y2="90986"/>
                        <a14:foregroundMark x1="20581" y1="90986" x2="20000" y2="90563"/>
                        <a14:foregroundMark x1="3721" y1="70563" x2="4302" y2="68028"/>
                        <a14:foregroundMark x1="91977" y1="73944" x2="94651" y2="76338"/>
                        <a14:foregroundMark x1="92907" y1="74366" x2="92209" y2="74366"/>
                        <a14:foregroundMark x1="91279" y1="72535" x2="93605" y2="7464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DB</a:t>
          </a:r>
          <a:endParaRPr lang="en-IN" sz="6500" kern="1200" dirty="0"/>
        </a:p>
      </dsp:txBody>
      <dsp:txXfrm>
        <a:off x="3665613" y="2277913"/>
        <a:ext cx="1521801" cy="1521801"/>
      </dsp:txXfrm>
    </dsp:sp>
    <dsp:sp modelId="{2B6152D6-2A42-440E-B76E-7218ED7DB906}">
      <dsp:nvSpPr>
        <dsp:cNvPr id="0" name=""/>
        <dsp:cNvSpPr/>
      </dsp:nvSpPr>
      <dsp:spPr>
        <a:xfrm>
          <a:off x="3673260" y="1861"/>
          <a:ext cx="1506507" cy="1506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BORROW BOOKS</a:t>
          </a:r>
          <a:endParaRPr lang="en-IN" sz="2000" kern="1200" dirty="0"/>
        </a:p>
      </dsp:txBody>
      <dsp:txXfrm>
        <a:off x="3893883" y="222484"/>
        <a:ext cx="1065261" cy="1065261"/>
      </dsp:txXfrm>
    </dsp:sp>
    <dsp:sp modelId="{D0C16599-0219-4FDD-B4C1-4F3827F12EB7}">
      <dsp:nvSpPr>
        <dsp:cNvPr id="0" name=""/>
        <dsp:cNvSpPr/>
      </dsp:nvSpPr>
      <dsp:spPr>
        <a:xfrm>
          <a:off x="5845187" y="1579858"/>
          <a:ext cx="1506507" cy="1506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MASTER BOOKS</a:t>
          </a:r>
          <a:endParaRPr lang="en-IN" sz="2000" kern="1200" dirty="0"/>
        </a:p>
      </dsp:txBody>
      <dsp:txXfrm>
        <a:off x="6065810" y="1800481"/>
        <a:ext cx="1065261" cy="1065261"/>
      </dsp:txXfrm>
    </dsp:sp>
    <dsp:sp modelId="{F2876334-72A9-4132-841A-749A2AC8B1BD}">
      <dsp:nvSpPr>
        <dsp:cNvPr id="0" name=""/>
        <dsp:cNvSpPr/>
      </dsp:nvSpPr>
      <dsp:spPr>
        <a:xfrm>
          <a:off x="5015584" y="4133111"/>
          <a:ext cx="1506507" cy="1506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REQUEST LIST</a:t>
          </a:r>
          <a:endParaRPr lang="en-IN" sz="2000" kern="1200" dirty="0"/>
        </a:p>
      </dsp:txBody>
      <dsp:txXfrm>
        <a:off x="5236207" y="4353734"/>
        <a:ext cx="1065261" cy="1065261"/>
      </dsp:txXfrm>
    </dsp:sp>
    <dsp:sp modelId="{36A518A2-3BDB-4214-BCAA-FE6536B40FFD}">
      <dsp:nvSpPr>
        <dsp:cNvPr id="0" name=""/>
        <dsp:cNvSpPr/>
      </dsp:nvSpPr>
      <dsp:spPr>
        <a:xfrm>
          <a:off x="2330936" y="4133111"/>
          <a:ext cx="1506507" cy="1506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FACULTY</a:t>
          </a:r>
          <a:endParaRPr lang="en-IN" sz="2000" kern="1200" dirty="0"/>
        </a:p>
      </dsp:txBody>
      <dsp:txXfrm>
        <a:off x="2551559" y="4353734"/>
        <a:ext cx="1065261" cy="1065261"/>
      </dsp:txXfrm>
    </dsp:sp>
    <dsp:sp modelId="{2F0F7D9C-90D0-4918-AF39-B1646008A478}">
      <dsp:nvSpPr>
        <dsp:cNvPr id="0" name=""/>
        <dsp:cNvSpPr/>
      </dsp:nvSpPr>
      <dsp:spPr>
        <a:xfrm>
          <a:off x="993953" y="1173621"/>
          <a:ext cx="1893860" cy="1956365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STUDENTS</a:t>
          </a:r>
          <a:endParaRPr lang="en-IN" sz="2000" kern="1200" dirty="0"/>
        </a:p>
      </dsp:txBody>
      <dsp:txXfrm>
        <a:off x="1271302" y="1460124"/>
        <a:ext cx="1339162" cy="138335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CB736-BBBE-44DB-A069-1D37B161E622}">
      <dsp:nvSpPr>
        <dsp:cNvPr id="0" name=""/>
        <dsp:cNvSpPr/>
      </dsp:nvSpPr>
      <dsp:spPr>
        <a:xfrm>
          <a:off x="0" y="4521603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903167-2E10-441C-B0D3-09F2BAED6D14}">
      <dsp:nvSpPr>
        <dsp:cNvPr id="0" name=""/>
        <dsp:cNvSpPr/>
      </dsp:nvSpPr>
      <dsp:spPr>
        <a:xfrm>
          <a:off x="0" y="3953359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453A8-4CFC-4FE6-9DA8-1711B7AC78E8}">
      <dsp:nvSpPr>
        <dsp:cNvPr id="0" name=""/>
        <dsp:cNvSpPr/>
      </dsp:nvSpPr>
      <dsp:spPr>
        <a:xfrm>
          <a:off x="0" y="3385115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765432-6B25-4BE2-AC55-490DE9206A24}">
      <dsp:nvSpPr>
        <dsp:cNvPr id="0" name=""/>
        <dsp:cNvSpPr/>
      </dsp:nvSpPr>
      <dsp:spPr>
        <a:xfrm>
          <a:off x="0" y="2816871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54DFF1-A64F-4FED-8F93-6F436C439D29}">
      <dsp:nvSpPr>
        <dsp:cNvPr id="0" name=""/>
        <dsp:cNvSpPr/>
      </dsp:nvSpPr>
      <dsp:spPr>
        <a:xfrm>
          <a:off x="0" y="2248627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84920-E080-40D5-88B5-1C175ADD67D7}">
      <dsp:nvSpPr>
        <dsp:cNvPr id="0" name=""/>
        <dsp:cNvSpPr/>
      </dsp:nvSpPr>
      <dsp:spPr>
        <a:xfrm>
          <a:off x="0" y="1680383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5F0858-C536-4D12-B44D-CF8CF78C3CE4}">
      <dsp:nvSpPr>
        <dsp:cNvPr id="0" name=""/>
        <dsp:cNvSpPr/>
      </dsp:nvSpPr>
      <dsp:spPr>
        <a:xfrm>
          <a:off x="0" y="1112139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87560-F3A8-4164-A58F-5D093CD69D49}">
      <dsp:nvSpPr>
        <dsp:cNvPr id="0" name=""/>
        <dsp:cNvSpPr/>
      </dsp:nvSpPr>
      <dsp:spPr>
        <a:xfrm>
          <a:off x="0" y="543895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38F22-F600-45AE-A7E9-5E31DA13B3FF}">
      <dsp:nvSpPr>
        <dsp:cNvPr id="0" name=""/>
        <dsp:cNvSpPr/>
      </dsp:nvSpPr>
      <dsp:spPr>
        <a:xfrm>
          <a:off x="2251431" y="2711"/>
          <a:ext cx="6407920" cy="541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Unique identifier for each student.</a:t>
          </a:r>
          <a:endParaRPr lang="en-US" sz="1600" b="0" i="0" kern="1200" dirty="0">
            <a:effectLst/>
            <a:latin typeface="Söhne"/>
          </a:endParaRPr>
        </a:p>
      </dsp:txBody>
      <dsp:txXfrm>
        <a:off x="2251431" y="2711"/>
        <a:ext cx="6407920" cy="541184"/>
      </dsp:txXfrm>
    </dsp:sp>
    <dsp:sp modelId="{5C7F2255-5D2E-4343-86B7-311E213732A7}">
      <dsp:nvSpPr>
        <dsp:cNvPr id="0" name=""/>
        <dsp:cNvSpPr/>
      </dsp:nvSpPr>
      <dsp:spPr>
        <a:xfrm>
          <a:off x="0" y="2711"/>
          <a:ext cx="2251431" cy="541184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kern="1200">
              <a:effectLst/>
              <a:latin typeface="Söhne"/>
            </a:rPr>
            <a:t>SID (Primary Key):</a:t>
          </a:r>
          <a:endParaRPr lang="en-IN" sz="1600" kern="1200"/>
        </a:p>
      </dsp:txBody>
      <dsp:txXfrm>
        <a:off x="26423" y="29134"/>
        <a:ext cx="2198585" cy="514761"/>
      </dsp:txXfrm>
    </dsp:sp>
    <dsp:sp modelId="{BEF81A8C-2514-41E1-BCBB-918FA341D9B9}">
      <dsp:nvSpPr>
        <dsp:cNvPr id="0" name=""/>
        <dsp:cNvSpPr/>
      </dsp:nvSpPr>
      <dsp:spPr>
        <a:xfrm>
          <a:off x="2251431" y="570955"/>
          <a:ext cx="6407920" cy="541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Registration number or unique identifier for the student.</a:t>
          </a:r>
          <a:endParaRPr lang="en-US" sz="1600" b="0" i="0" kern="1200" dirty="0">
            <a:effectLst/>
            <a:latin typeface="Söhne"/>
          </a:endParaRPr>
        </a:p>
      </dsp:txBody>
      <dsp:txXfrm>
        <a:off x="2251431" y="570955"/>
        <a:ext cx="6407920" cy="541184"/>
      </dsp:txXfrm>
    </dsp:sp>
    <dsp:sp modelId="{7B0D07DB-D766-4739-99C0-95FC9242CE3F}">
      <dsp:nvSpPr>
        <dsp:cNvPr id="0" name=""/>
        <dsp:cNvSpPr/>
      </dsp:nvSpPr>
      <dsp:spPr>
        <a:xfrm>
          <a:off x="0" y="570955"/>
          <a:ext cx="2251431" cy="541184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REG. No.:</a:t>
          </a:r>
          <a:endParaRPr lang="en-US" sz="1600" b="0" i="0" kern="1200" dirty="0">
            <a:effectLst/>
            <a:latin typeface="Söhne"/>
          </a:endParaRPr>
        </a:p>
      </dsp:txBody>
      <dsp:txXfrm>
        <a:off x="26423" y="597378"/>
        <a:ext cx="2198585" cy="514761"/>
      </dsp:txXfrm>
    </dsp:sp>
    <dsp:sp modelId="{8B7F232A-D949-48FA-8296-2FEB333F00D2}">
      <dsp:nvSpPr>
        <dsp:cNvPr id="0" name=""/>
        <dsp:cNvSpPr/>
      </dsp:nvSpPr>
      <dsp:spPr>
        <a:xfrm>
          <a:off x="2251431" y="1139199"/>
          <a:ext cx="6407920" cy="541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Full name of the student.</a:t>
          </a:r>
          <a:endParaRPr lang="en-US" sz="1600" b="0" i="0" kern="1200" dirty="0">
            <a:effectLst/>
            <a:latin typeface="Söhne"/>
          </a:endParaRPr>
        </a:p>
      </dsp:txBody>
      <dsp:txXfrm>
        <a:off x="2251431" y="1139199"/>
        <a:ext cx="6407920" cy="541184"/>
      </dsp:txXfrm>
    </dsp:sp>
    <dsp:sp modelId="{D9ECBC2B-7390-4334-AEC2-0C83DBFEF0A9}">
      <dsp:nvSpPr>
        <dsp:cNvPr id="0" name=""/>
        <dsp:cNvSpPr/>
      </dsp:nvSpPr>
      <dsp:spPr>
        <a:xfrm>
          <a:off x="0" y="1139199"/>
          <a:ext cx="2251431" cy="541184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NAME:</a:t>
          </a:r>
          <a:endParaRPr lang="en-US" sz="1600" b="0" i="0" kern="1200" dirty="0">
            <a:effectLst/>
            <a:latin typeface="Söhne"/>
          </a:endParaRPr>
        </a:p>
      </dsp:txBody>
      <dsp:txXfrm>
        <a:off x="26423" y="1165622"/>
        <a:ext cx="2198585" cy="514761"/>
      </dsp:txXfrm>
    </dsp:sp>
    <dsp:sp modelId="{9E444674-32CC-4088-BB88-42949AB0234C}">
      <dsp:nvSpPr>
        <dsp:cNvPr id="0" name=""/>
        <dsp:cNvSpPr/>
      </dsp:nvSpPr>
      <dsp:spPr>
        <a:xfrm>
          <a:off x="2251431" y="1707443"/>
          <a:ext cx="6407920" cy="541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Encrypted password for secure authentication.</a:t>
          </a:r>
          <a:endParaRPr lang="en-US" sz="1600" b="0" i="0" kern="1200" dirty="0">
            <a:effectLst/>
            <a:latin typeface="Söhne"/>
          </a:endParaRPr>
        </a:p>
      </dsp:txBody>
      <dsp:txXfrm>
        <a:off x="2251431" y="1707443"/>
        <a:ext cx="6407920" cy="541184"/>
      </dsp:txXfrm>
    </dsp:sp>
    <dsp:sp modelId="{99E310AC-75CB-4C7F-99A8-74176FCB8C82}">
      <dsp:nvSpPr>
        <dsp:cNvPr id="0" name=""/>
        <dsp:cNvSpPr/>
      </dsp:nvSpPr>
      <dsp:spPr>
        <a:xfrm>
          <a:off x="0" y="1707443"/>
          <a:ext cx="2251431" cy="541184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PASSWORD (ENCRYPTED):</a:t>
          </a:r>
          <a:endParaRPr lang="en-US" sz="1600" b="0" i="0" kern="1200" dirty="0">
            <a:effectLst/>
            <a:latin typeface="Söhne"/>
          </a:endParaRPr>
        </a:p>
      </dsp:txBody>
      <dsp:txXfrm>
        <a:off x="26423" y="1733866"/>
        <a:ext cx="2198585" cy="514761"/>
      </dsp:txXfrm>
    </dsp:sp>
    <dsp:sp modelId="{0E5FA68B-D0FB-4AFE-AB45-26FCA970A386}">
      <dsp:nvSpPr>
        <dsp:cNvPr id="0" name=""/>
        <dsp:cNvSpPr/>
      </dsp:nvSpPr>
      <dsp:spPr>
        <a:xfrm>
          <a:off x="2251431" y="2275687"/>
          <a:ext cx="6407920" cy="541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Gender of the student.</a:t>
          </a:r>
          <a:endParaRPr lang="en-US" sz="1600" b="0" i="0" kern="1200" dirty="0">
            <a:effectLst/>
            <a:latin typeface="Söhne"/>
          </a:endParaRPr>
        </a:p>
      </dsp:txBody>
      <dsp:txXfrm>
        <a:off x="2251431" y="2275687"/>
        <a:ext cx="6407920" cy="541184"/>
      </dsp:txXfrm>
    </dsp:sp>
    <dsp:sp modelId="{C9AA502A-F12F-45BA-97A0-511F74566D02}">
      <dsp:nvSpPr>
        <dsp:cNvPr id="0" name=""/>
        <dsp:cNvSpPr/>
      </dsp:nvSpPr>
      <dsp:spPr>
        <a:xfrm>
          <a:off x="0" y="2275687"/>
          <a:ext cx="2251431" cy="541184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GENDER:</a:t>
          </a:r>
          <a:endParaRPr lang="en-US" sz="1600" b="0" i="0" kern="1200" dirty="0">
            <a:effectLst/>
            <a:latin typeface="Söhne"/>
          </a:endParaRPr>
        </a:p>
      </dsp:txBody>
      <dsp:txXfrm>
        <a:off x="26423" y="2302110"/>
        <a:ext cx="2198585" cy="514761"/>
      </dsp:txXfrm>
    </dsp:sp>
    <dsp:sp modelId="{C60C2243-D711-4BF4-9201-F3689A36535F}">
      <dsp:nvSpPr>
        <dsp:cNvPr id="0" name=""/>
        <dsp:cNvSpPr/>
      </dsp:nvSpPr>
      <dsp:spPr>
        <a:xfrm>
          <a:off x="2251431" y="2843931"/>
          <a:ext cx="6407920" cy="541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Email address of the student.</a:t>
          </a:r>
          <a:endParaRPr lang="en-US" sz="1600" b="0" i="0" kern="1200" dirty="0">
            <a:effectLst/>
            <a:latin typeface="Söhne"/>
          </a:endParaRPr>
        </a:p>
      </dsp:txBody>
      <dsp:txXfrm>
        <a:off x="2251431" y="2843931"/>
        <a:ext cx="6407920" cy="541184"/>
      </dsp:txXfrm>
    </dsp:sp>
    <dsp:sp modelId="{B28A9735-3675-4C88-A726-81085E79BE65}">
      <dsp:nvSpPr>
        <dsp:cNvPr id="0" name=""/>
        <dsp:cNvSpPr/>
      </dsp:nvSpPr>
      <dsp:spPr>
        <a:xfrm>
          <a:off x="0" y="2843931"/>
          <a:ext cx="2251431" cy="541184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EMAIL:</a:t>
          </a:r>
          <a:endParaRPr lang="en-US" sz="1600" b="0" i="0" kern="1200" dirty="0">
            <a:effectLst/>
            <a:latin typeface="Söhne"/>
          </a:endParaRPr>
        </a:p>
      </dsp:txBody>
      <dsp:txXfrm>
        <a:off x="26423" y="2870354"/>
        <a:ext cx="2198585" cy="514761"/>
      </dsp:txXfrm>
    </dsp:sp>
    <dsp:sp modelId="{EAD5B83F-404A-4BE3-965A-8D51AE022503}">
      <dsp:nvSpPr>
        <dsp:cNvPr id="0" name=""/>
        <dsp:cNvSpPr/>
      </dsp:nvSpPr>
      <dsp:spPr>
        <a:xfrm>
          <a:off x="2251431" y="3412175"/>
          <a:ext cx="6407920" cy="541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Year when the student joined the institution.</a:t>
          </a:r>
          <a:endParaRPr lang="en-US" sz="1600" b="0" i="0" kern="1200" dirty="0">
            <a:effectLst/>
            <a:latin typeface="Söhne"/>
          </a:endParaRPr>
        </a:p>
      </dsp:txBody>
      <dsp:txXfrm>
        <a:off x="2251431" y="3412175"/>
        <a:ext cx="6407920" cy="541184"/>
      </dsp:txXfrm>
    </dsp:sp>
    <dsp:sp modelId="{C635DB1D-4CE1-4E48-A320-F22D0B181B1C}">
      <dsp:nvSpPr>
        <dsp:cNvPr id="0" name=""/>
        <dsp:cNvSpPr/>
      </dsp:nvSpPr>
      <dsp:spPr>
        <a:xfrm>
          <a:off x="0" y="3412175"/>
          <a:ext cx="2251431" cy="541184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YEAR OF JOINING:</a:t>
          </a:r>
          <a:endParaRPr lang="en-US" sz="1600" b="0" i="0" kern="1200" dirty="0">
            <a:effectLst/>
            <a:latin typeface="Söhne"/>
          </a:endParaRPr>
        </a:p>
      </dsp:txBody>
      <dsp:txXfrm>
        <a:off x="26423" y="3438598"/>
        <a:ext cx="2198585" cy="514761"/>
      </dsp:txXfrm>
    </dsp:sp>
    <dsp:sp modelId="{857DD31C-8DEF-43A6-8F27-CE5041524EFB}">
      <dsp:nvSpPr>
        <dsp:cNvPr id="0" name=""/>
        <dsp:cNvSpPr/>
      </dsp:nvSpPr>
      <dsp:spPr>
        <a:xfrm>
          <a:off x="2251431" y="3980419"/>
          <a:ext cx="6407920" cy="541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Shift in which the student is enrolled (e.g., morning, evening).</a:t>
          </a:r>
          <a:endParaRPr lang="en-US" sz="1600" b="0" i="0" kern="1200" dirty="0">
            <a:effectLst/>
            <a:latin typeface="Söhne"/>
          </a:endParaRPr>
        </a:p>
      </dsp:txBody>
      <dsp:txXfrm>
        <a:off x="2251431" y="3980419"/>
        <a:ext cx="6407920" cy="541184"/>
      </dsp:txXfrm>
    </dsp:sp>
    <dsp:sp modelId="{7D632E2D-2EED-4495-84A8-1B33AC422E24}">
      <dsp:nvSpPr>
        <dsp:cNvPr id="0" name=""/>
        <dsp:cNvSpPr/>
      </dsp:nvSpPr>
      <dsp:spPr>
        <a:xfrm>
          <a:off x="0" y="3980419"/>
          <a:ext cx="2251431" cy="541184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SHIFT:</a:t>
          </a:r>
          <a:endParaRPr lang="en-US" sz="1600" b="0" i="0" kern="1200" dirty="0">
            <a:effectLst/>
            <a:latin typeface="Söhne"/>
          </a:endParaRPr>
        </a:p>
      </dsp:txBody>
      <dsp:txXfrm>
        <a:off x="26423" y="4006842"/>
        <a:ext cx="2198585" cy="51476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3C1C8-F304-4A3E-A472-4E85EA475E24}">
      <dsp:nvSpPr>
        <dsp:cNvPr id="0" name=""/>
        <dsp:cNvSpPr/>
      </dsp:nvSpPr>
      <dsp:spPr>
        <a:xfrm>
          <a:off x="1882551" y="625211"/>
          <a:ext cx="4167299" cy="4167299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ECCFB-BD93-4427-BA2C-2B986F4A2449}">
      <dsp:nvSpPr>
        <dsp:cNvPr id="0" name=""/>
        <dsp:cNvSpPr/>
      </dsp:nvSpPr>
      <dsp:spPr>
        <a:xfrm>
          <a:off x="1882551" y="625211"/>
          <a:ext cx="4167299" cy="4167299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35B84-749E-474A-9EA9-7EDF880C9D07}">
      <dsp:nvSpPr>
        <dsp:cNvPr id="0" name=""/>
        <dsp:cNvSpPr/>
      </dsp:nvSpPr>
      <dsp:spPr>
        <a:xfrm>
          <a:off x="1882551" y="625211"/>
          <a:ext cx="4167299" cy="4167299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FF349-A5AD-4B7E-BB62-678E998B23A8}">
      <dsp:nvSpPr>
        <dsp:cNvPr id="0" name=""/>
        <dsp:cNvSpPr/>
      </dsp:nvSpPr>
      <dsp:spPr>
        <a:xfrm>
          <a:off x="1882551" y="625211"/>
          <a:ext cx="4167299" cy="4167299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8E7FE-2593-4FE4-B29D-1C9AFF652F4D}">
      <dsp:nvSpPr>
        <dsp:cNvPr id="0" name=""/>
        <dsp:cNvSpPr/>
      </dsp:nvSpPr>
      <dsp:spPr>
        <a:xfrm>
          <a:off x="1882551" y="625211"/>
          <a:ext cx="4167299" cy="4167299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637B5-9B2A-435B-85A9-2759F9EC046C}">
      <dsp:nvSpPr>
        <dsp:cNvPr id="0" name=""/>
        <dsp:cNvSpPr/>
      </dsp:nvSpPr>
      <dsp:spPr>
        <a:xfrm>
          <a:off x="3006658" y="1749318"/>
          <a:ext cx="1919085" cy="1919085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592" b="90986" l="3721" r="94651">
                        <a14:foregroundMark x1="30349" y1="9577" x2="50814" y2="7183"/>
                        <a14:foregroundMark x1="50814" y1="7183" x2="63140" y2="8028"/>
                        <a14:foregroundMark x1="63140" y1="8028" x2="58605" y2="13099"/>
                        <a14:foregroundMark x1="58605" y1="13099" x2="33721" y2="13239"/>
                        <a14:foregroundMark x1="33721" y1="13239" x2="31744" y2="8732"/>
                        <a14:foregroundMark x1="93236" y1="74557" x2="95233" y2="77183"/>
                        <a14:foregroundMark x1="91163" y1="71831" x2="92543" y2="73646"/>
                        <a14:foregroundMark x1="95233" y1="77183" x2="89535" y2="82394"/>
                        <a14:foregroundMark x1="89535" y1="82394" x2="87674" y2="74930"/>
                        <a14:foregroundMark x1="87674" y1="74930" x2="91279" y2="70563"/>
                        <a14:foregroundMark x1="9070" y1="63944" x2="3721" y2="70845"/>
                        <a14:foregroundMark x1="3721" y1="70845" x2="10349" y2="76479"/>
                        <a14:foregroundMark x1="10349" y1="76479" x2="11395" y2="76620"/>
                        <a14:foregroundMark x1="93602" y1="77338" x2="92674" y2="82958"/>
                        <a14:foregroundMark x1="93953" y1="75211" x2="93602" y2="77335"/>
                        <a14:foregroundMark x1="92674" y1="82958" x2="92674" y2="82958"/>
                        <a14:foregroundMark x1="64651" y1="91831" x2="20581" y2="90986"/>
                        <a14:foregroundMark x1="20581" y1="90986" x2="20000" y2="90563"/>
                        <a14:foregroundMark x1="3721" y1="70563" x2="4302" y2="68028"/>
                        <a14:foregroundMark x1="91977" y1="73944" x2="94651" y2="76338"/>
                        <a14:foregroundMark x1="92907" y1="74366" x2="92209" y2="74366"/>
                        <a14:foregroundMark x1="91279" y1="72535" x2="93605" y2="7464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DB</a:t>
          </a:r>
          <a:endParaRPr lang="en-IN" sz="6500" kern="1200" dirty="0"/>
        </a:p>
      </dsp:txBody>
      <dsp:txXfrm>
        <a:off x="3287701" y="2030361"/>
        <a:ext cx="1356999" cy="1356999"/>
      </dsp:txXfrm>
    </dsp:sp>
    <dsp:sp modelId="{F01A64D0-1162-4C75-BA23-6B9D3F525D31}">
      <dsp:nvSpPr>
        <dsp:cNvPr id="0" name=""/>
        <dsp:cNvSpPr/>
      </dsp:nvSpPr>
      <dsp:spPr>
        <a:xfrm>
          <a:off x="3294521" y="1892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STUDENTS</a:t>
          </a:r>
          <a:endParaRPr lang="en-IN" sz="1500" kern="1200" dirty="0"/>
        </a:p>
      </dsp:txBody>
      <dsp:txXfrm>
        <a:off x="3491252" y="198623"/>
        <a:ext cx="949898" cy="949898"/>
      </dsp:txXfrm>
    </dsp:sp>
    <dsp:sp modelId="{27CD42CF-6662-415B-9A7C-29F6D6C73617}">
      <dsp:nvSpPr>
        <dsp:cNvPr id="0" name=""/>
        <dsp:cNvSpPr/>
      </dsp:nvSpPr>
      <dsp:spPr>
        <a:xfrm>
          <a:off x="5230195" y="1408242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BORROW BOOKS</a:t>
          </a:r>
          <a:endParaRPr lang="en-IN" sz="1500" kern="1200" dirty="0"/>
        </a:p>
      </dsp:txBody>
      <dsp:txXfrm>
        <a:off x="5426926" y="1604973"/>
        <a:ext cx="949898" cy="949898"/>
      </dsp:txXfrm>
    </dsp:sp>
    <dsp:sp modelId="{556C3C0D-DB22-4893-90AB-1F08D45ABF57}">
      <dsp:nvSpPr>
        <dsp:cNvPr id="0" name=""/>
        <dsp:cNvSpPr/>
      </dsp:nvSpPr>
      <dsp:spPr>
        <a:xfrm>
          <a:off x="4490833" y="3683764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MASTER BOOKS</a:t>
          </a:r>
          <a:endParaRPr lang="en-IN" sz="1500" kern="1200" dirty="0"/>
        </a:p>
      </dsp:txBody>
      <dsp:txXfrm>
        <a:off x="4687564" y="3880495"/>
        <a:ext cx="949898" cy="949898"/>
      </dsp:txXfrm>
    </dsp:sp>
    <dsp:sp modelId="{F2876334-72A9-4132-841A-749A2AC8B1BD}">
      <dsp:nvSpPr>
        <dsp:cNvPr id="0" name=""/>
        <dsp:cNvSpPr/>
      </dsp:nvSpPr>
      <dsp:spPr>
        <a:xfrm>
          <a:off x="2098208" y="3683764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REQUEST LISTS</a:t>
          </a:r>
          <a:endParaRPr lang="en-IN" sz="1500" kern="1200" dirty="0"/>
        </a:p>
      </dsp:txBody>
      <dsp:txXfrm>
        <a:off x="2294939" y="3880495"/>
        <a:ext cx="949898" cy="949898"/>
      </dsp:txXfrm>
    </dsp:sp>
    <dsp:sp modelId="{2F0F7D9C-90D0-4918-AF39-B1646008A478}">
      <dsp:nvSpPr>
        <dsp:cNvPr id="0" name=""/>
        <dsp:cNvSpPr/>
      </dsp:nvSpPr>
      <dsp:spPr>
        <a:xfrm>
          <a:off x="1186143" y="1207671"/>
          <a:ext cx="1688764" cy="1744500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FACULTY</a:t>
          </a:r>
          <a:endParaRPr lang="en-IN" sz="1500" kern="1200" dirty="0"/>
        </a:p>
      </dsp:txBody>
      <dsp:txXfrm>
        <a:off x="1433457" y="1463147"/>
        <a:ext cx="1194136" cy="123354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78D7FD-47B5-422A-B8CF-CC795D8E277F}">
      <dsp:nvSpPr>
        <dsp:cNvPr id="0" name=""/>
        <dsp:cNvSpPr/>
      </dsp:nvSpPr>
      <dsp:spPr>
        <a:xfrm>
          <a:off x="0" y="4379605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AF3761-F74C-4A11-A481-80354DD05F4B}">
      <dsp:nvSpPr>
        <dsp:cNvPr id="0" name=""/>
        <dsp:cNvSpPr/>
      </dsp:nvSpPr>
      <dsp:spPr>
        <a:xfrm>
          <a:off x="0" y="3749934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DCBF7C-0FCF-42C4-96DD-BD9EE1EBC0AF}">
      <dsp:nvSpPr>
        <dsp:cNvPr id="0" name=""/>
        <dsp:cNvSpPr/>
      </dsp:nvSpPr>
      <dsp:spPr>
        <a:xfrm>
          <a:off x="0" y="3120263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B0654-1904-4A7D-9294-5660F688BFD9}">
      <dsp:nvSpPr>
        <dsp:cNvPr id="0" name=""/>
        <dsp:cNvSpPr/>
      </dsp:nvSpPr>
      <dsp:spPr>
        <a:xfrm>
          <a:off x="0" y="2490593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903B37-3BB4-4F7D-905D-E8C3BBBCCE2B}">
      <dsp:nvSpPr>
        <dsp:cNvPr id="0" name=""/>
        <dsp:cNvSpPr/>
      </dsp:nvSpPr>
      <dsp:spPr>
        <a:xfrm>
          <a:off x="0" y="1860922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220676-2779-4403-9EC2-D14C4DEE7AC9}">
      <dsp:nvSpPr>
        <dsp:cNvPr id="0" name=""/>
        <dsp:cNvSpPr/>
      </dsp:nvSpPr>
      <dsp:spPr>
        <a:xfrm>
          <a:off x="0" y="1231251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D7A050-098A-43F3-8E69-3B2D933E490D}">
      <dsp:nvSpPr>
        <dsp:cNvPr id="0" name=""/>
        <dsp:cNvSpPr/>
      </dsp:nvSpPr>
      <dsp:spPr>
        <a:xfrm>
          <a:off x="0" y="601581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DB3C94-94D3-4229-B201-8746C230FA36}">
      <dsp:nvSpPr>
        <dsp:cNvPr id="0" name=""/>
        <dsp:cNvSpPr/>
      </dsp:nvSpPr>
      <dsp:spPr>
        <a:xfrm>
          <a:off x="2251431" y="1894"/>
          <a:ext cx="6407920" cy="599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effectLst/>
              <a:latin typeface="Söhne"/>
            </a:rPr>
            <a:t>Unique identifier for each faculty member.</a:t>
          </a:r>
        </a:p>
      </dsp:txBody>
      <dsp:txXfrm>
        <a:off x="2251431" y="1894"/>
        <a:ext cx="6407920" cy="599686"/>
      </dsp:txXfrm>
    </dsp:sp>
    <dsp:sp modelId="{7B62C132-B4C6-440C-8DF3-6A40268109ED}">
      <dsp:nvSpPr>
        <dsp:cNvPr id="0" name=""/>
        <dsp:cNvSpPr/>
      </dsp:nvSpPr>
      <dsp:spPr>
        <a:xfrm>
          <a:off x="0" y="1894"/>
          <a:ext cx="2251431" cy="59968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b="0" i="0" kern="1200">
              <a:effectLst/>
              <a:latin typeface="Söhne"/>
            </a:rPr>
            <a:t>FACULTYID (Primary Key):</a:t>
          </a:r>
          <a:endParaRPr lang="en-IN" sz="1700" kern="1200"/>
        </a:p>
      </dsp:txBody>
      <dsp:txXfrm>
        <a:off x="29280" y="31174"/>
        <a:ext cx="2192871" cy="570406"/>
      </dsp:txXfrm>
    </dsp:sp>
    <dsp:sp modelId="{68F5D1DE-9C58-4CDB-81BE-5E0201A72940}">
      <dsp:nvSpPr>
        <dsp:cNvPr id="0" name=""/>
        <dsp:cNvSpPr/>
      </dsp:nvSpPr>
      <dsp:spPr>
        <a:xfrm>
          <a:off x="2251431" y="631565"/>
          <a:ext cx="6407920" cy="599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Registration number or unique identifier for the faculty.</a:t>
          </a:r>
          <a:endParaRPr lang="en-US" sz="1700" b="0" i="0" kern="1200" dirty="0">
            <a:effectLst/>
            <a:latin typeface="Söhne"/>
          </a:endParaRPr>
        </a:p>
      </dsp:txBody>
      <dsp:txXfrm>
        <a:off x="2251431" y="631565"/>
        <a:ext cx="6407920" cy="599686"/>
      </dsp:txXfrm>
    </dsp:sp>
    <dsp:sp modelId="{C46A922C-F8F0-4DB5-9681-8CD3E0FB4F94}">
      <dsp:nvSpPr>
        <dsp:cNvPr id="0" name=""/>
        <dsp:cNvSpPr/>
      </dsp:nvSpPr>
      <dsp:spPr>
        <a:xfrm>
          <a:off x="0" y="631565"/>
          <a:ext cx="2251431" cy="59968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REG. No.:</a:t>
          </a:r>
          <a:endParaRPr lang="en-US" sz="1700" b="0" i="0" kern="1200" dirty="0">
            <a:effectLst/>
            <a:latin typeface="Söhne"/>
          </a:endParaRPr>
        </a:p>
      </dsp:txBody>
      <dsp:txXfrm>
        <a:off x="29280" y="660845"/>
        <a:ext cx="2192871" cy="570406"/>
      </dsp:txXfrm>
    </dsp:sp>
    <dsp:sp modelId="{E4D7C1C5-609E-43E4-8545-BE4B361EA212}">
      <dsp:nvSpPr>
        <dsp:cNvPr id="0" name=""/>
        <dsp:cNvSpPr/>
      </dsp:nvSpPr>
      <dsp:spPr>
        <a:xfrm>
          <a:off x="2251431" y="1261236"/>
          <a:ext cx="6407920" cy="599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Full name of the faculty member.</a:t>
          </a:r>
          <a:endParaRPr lang="en-US" sz="1700" b="0" i="0" kern="1200" dirty="0">
            <a:effectLst/>
            <a:latin typeface="Söhne"/>
          </a:endParaRPr>
        </a:p>
      </dsp:txBody>
      <dsp:txXfrm>
        <a:off x="2251431" y="1261236"/>
        <a:ext cx="6407920" cy="599686"/>
      </dsp:txXfrm>
    </dsp:sp>
    <dsp:sp modelId="{C344F684-1203-498B-B751-E91E6B4BC086}">
      <dsp:nvSpPr>
        <dsp:cNvPr id="0" name=""/>
        <dsp:cNvSpPr/>
      </dsp:nvSpPr>
      <dsp:spPr>
        <a:xfrm>
          <a:off x="0" y="1261236"/>
          <a:ext cx="2251431" cy="59968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NAME:</a:t>
          </a:r>
          <a:endParaRPr lang="en-US" sz="1700" b="0" i="0" kern="1200" dirty="0">
            <a:effectLst/>
            <a:latin typeface="Söhne"/>
          </a:endParaRPr>
        </a:p>
      </dsp:txBody>
      <dsp:txXfrm>
        <a:off x="29280" y="1290516"/>
        <a:ext cx="2192871" cy="570406"/>
      </dsp:txXfrm>
    </dsp:sp>
    <dsp:sp modelId="{2055882B-96A7-48DF-ADE5-539050D91E50}">
      <dsp:nvSpPr>
        <dsp:cNvPr id="0" name=""/>
        <dsp:cNvSpPr/>
      </dsp:nvSpPr>
      <dsp:spPr>
        <a:xfrm>
          <a:off x="2251431" y="1890906"/>
          <a:ext cx="6407920" cy="599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Encrypted password for secure authentication.</a:t>
          </a:r>
          <a:endParaRPr lang="en-US" sz="1700" b="0" i="0" kern="1200" dirty="0">
            <a:effectLst/>
            <a:latin typeface="Söhne"/>
          </a:endParaRPr>
        </a:p>
      </dsp:txBody>
      <dsp:txXfrm>
        <a:off x="2251431" y="1890906"/>
        <a:ext cx="6407920" cy="599686"/>
      </dsp:txXfrm>
    </dsp:sp>
    <dsp:sp modelId="{C2D50D4A-9414-4773-8600-CD96CE729B9C}">
      <dsp:nvSpPr>
        <dsp:cNvPr id="0" name=""/>
        <dsp:cNvSpPr/>
      </dsp:nvSpPr>
      <dsp:spPr>
        <a:xfrm>
          <a:off x="0" y="1890906"/>
          <a:ext cx="2251431" cy="59968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PASSWORD (ENCRYPTED):</a:t>
          </a:r>
          <a:endParaRPr lang="en-US" sz="1700" b="0" i="0" kern="1200" dirty="0">
            <a:effectLst/>
            <a:latin typeface="Söhne"/>
          </a:endParaRPr>
        </a:p>
      </dsp:txBody>
      <dsp:txXfrm>
        <a:off x="29280" y="1920186"/>
        <a:ext cx="2192871" cy="570406"/>
      </dsp:txXfrm>
    </dsp:sp>
    <dsp:sp modelId="{C31C1338-3C80-404C-A18D-2FBE3F605523}">
      <dsp:nvSpPr>
        <dsp:cNvPr id="0" name=""/>
        <dsp:cNvSpPr/>
      </dsp:nvSpPr>
      <dsp:spPr>
        <a:xfrm>
          <a:off x="2251431" y="2520577"/>
          <a:ext cx="6407920" cy="599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Gender of the faculty member.</a:t>
          </a:r>
          <a:endParaRPr lang="en-US" sz="1700" b="0" i="0" kern="1200" dirty="0">
            <a:effectLst/>
            <a:latin typeface="Söhne"/>
          </a:endParaRPr>
        </a:p>
      </dsp:txBody>
      <dsp:txXfrm>
        <a:off x="2251431" y="2520577"/>
        <a:ext cx="6407920" cy="599686"/>
      </dsp:txXfrm>
    </dsp:sp>
    <dsp:sp modelId="{A537BB9C-62AD-47F4-A7C6-F6BA46B37C2B}">
      <dsp:nvSpPr>
        <dsp:cNvPr id="0" name=""/>
        <dsp:cNvSpPr/>
      </dsp:nvSpPr>
      <dsp:spPr>
        <a:xfrm>
          <a:off x="0" y="2520577"/>
          <a:ext cx="2251431" cy="59968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GENDER:</a:t>
          </a:r>
          <a:endParaRPr lang="en-US" sz="1700" b="0" i="0" kern="1200" dirty="0">
            <a:effectLst/>
            <a:latin typeface="Söhne"/>
          </a:endParaRPr>
        </a:p>
      </dsp:txBody>
      <dsp:txXfrm>
        <a:off x="29280" y="2549857"/>
        <a:ext cx="2192871" cy="570406"/>
      </dsp:txXfrm>
    </dsp:sp>
    <dsp:sp modelId="{8F9E139A-82B3-48C8-8661-BD6E361363A0}">
      <dsp:nvSpPr>
        <dsp:cNvPr id="0" name=""/>
        <dsp:cNvSpPr/>
      </dsp:nvSpPr>
      <dsp:spPr>
        <a:xfrm>
          <a:off x="2251431" y="3150248"/>
          <a:ext cx="6407920" cy="599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Email address of the faculty member.</a:t>
          </a:r>
          <a:endParaRPr lang="en-US" sz="1700" b="0" i="0" kern="1200" dirty="0">
            <a:effectLst/>
            <a:latin typeface="Söhne"/>
          </a:endParaRPr>
        </a:p>
      </dsp:txBody>
      <dsp:txXfrm>
        <a:off x="2251431" y="3150248"/>
        <a:ext cx="6407920" cy="599686"/>
      </dsp:txXfrm>
    </dsp:sp>
    <dsp:sp modelId="{F7B45C39-161B-47F8-B510-EFD24C02AE21}">
      <dsp:nvSpPr>
        <dsp:cNvPr id="0" name=""/>
        <dsp:cNvSpPr/>
      </dsp:nvSpPr>
      <dsp:spPr>
        <a:xfrm>
          <a:off x="0" y="3150248"/>
          <a:ext cx="2251431" cy="59968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EMAIL:</a:t>
          </a:r>
          <a:endParaRPr lang="en-US" sz="1700" b="0" i="0" kern="1200" dirty="0">
            <a:effectLst/>
            <a:latin typeface="Söhne"/>
          </a:endParaRPr>
        </a:p>
      </dsp:txBody>
      <dsp:txXfrm>
        <a:off x="29280" y="3179528"/>
        <a:ext cx="2192871" cy="570406"/>
      </dsp:txXfrm>
    </dsp:sp>
    <dsp:sp modelId="{2D348799-5D6B-4816-A667-6150537622F2}">
      <dsp:nvSpPr>
        <dsp:cNvPr id="0" name=""/>
        <dsp:cNvSpPr/>
      </dsp:nvSpPr>
      <dsp:spPr>
        <a:xfrm>
          <a:off x="2251431" y="3779918"/>
          <a:ext cx="6407920" cy="599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Designation or position of the faculty member (e.g., Professor, Guest Lecturer).</a:t>
          </a:r>
          <a:endParaRPr lang="en-US" sz="1700" b="0" i="0" kern="1200" dirty="0">
            <a:effectLst/>
            <a:latin typeface="Söhne"/>
          </a:endParaRPr>
        </a:p>
      </dsp:txBody>
      <dsp:txXfrm>
        <a:off x="2251431" y="3779918"/>
        <a:ext cx="6407920" cy="599686"/>
      </dsp:txXfrm>
    </dsp:sp>
    <dsp:sp modelId="{49E47AD9-8B61-4973-A891-596BE54A3EB6}">
      <dsp:nvSpPr>
        <dsp:cNvPr id="0" name=""/>
        <dsp:cNvSpPr/>
      </dsp:nvSpPr>
      <dsp:spPr>
        <a:xfrm>
          <a:off x="0" y="3779918"/>
          <a:ext cx="2251431" cy="59968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DESIGNATION:</a:t>
          </a:r>
          <a:endParaRPr lang="en-US" sz="1700" b="0" i="0" kern="1200" dirty="0">
            <a:effectLst/>
            <a:latin typeface="Söhne"/>
          </a:endParaRPr>
        </a:p>
      </dsp:txBody>
      <dsp:txXfrm>
        <a:off x="29280" y="3809198"/>
        <a:ext cx="2192871" cy="5704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A6461E-62EA-4765-BC69-257018971180}">
      <dsp:nvSpPr>
        <dsp:cNvPr id="0" name=""/>
        <dsp:cNvSpPr/>
      </dsp:nvSpPr>
      <dsp:spPr>
        <a:xfrm>
          <a:off x="1796200" y="625211"/>
          <a:ext cx="4167299" cy="4167299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9B526-7165-4CBA-826F-DE3728DD5802}">
      <dsp:nvSpPr>
        <dsp:cNvPr id="0" name=""/>
        <dsp:cNvSpPr/>
      </dsp:nvSpPr>
      <dsp:spPr>
        <a:xfrm>
          <a:off x="1796200" y="625211"/>
          <a:ext cx="4167299" cy="4167299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CE5F6-B2B9-4E62-9949-313B672E2115}">
      <dsp:nvSpPr>
        <dsp:cNvPr id="0" name=""/>
        <dsp:cNvSpPr/>
      </dsp:nvSpPr>
      <dsp:spPr>
        <a:xfrm>
          <a:off x="1796200" y="625211"/>
          <a:ext cx="4167299" cy="4167299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A7D838-B3CF-40D4-9514-D6196864D0F0}">
      <dsp:nvSpPr>
        <dsp:cNvPr id="0" name=""/>
        <dsp:cNvSpPr/>
      </dsp:nvSpPr>
      <dsp:spPr>
        <a:xfrm>
          <a:off x="1796200" y="625211"/>
          <a:ext cx="4167299" cy="4167299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B94AD2-466D-46AE-A8D2-FF624A1CA736}">
      <dsp:nvSpPr>
        <dsp:cNvPr id="0" name=""/>
        <dsp:cNvSpPr/>
      </dsp:nvSpPr>
      <dsp:spPr>
        <a:xfrm>
          <a:off x="1796200" y="625211"/>
          <a:ext cx="4167299" cy="4167299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637B5-9B2A-435B-85A9-2759F9EC046C}">
      <dsp:nvSpPr>
        <dsp:cNvPr id="0" name=""/>
        <dsp:cNvSpPr/>
      </dsp:nvSpPr>
      <dsp:spPr>
        <a:xfrm>
          <a:off x="2920307" y="1749318"/>
          <a:ext cx="1919085" cy="1919085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592" b="90986" l="3721" r="94651">
                        <a14:foregroundMark x1="30349" y1="9577" x2="50814" y2="7183"/>
                        <a14:foregroundMark x1="50814" y1="7183" x2="63140" y2="8028"/>
                        <a14:foregroundMark x1="63140" y1="8028" x2="58605" y2="13099"/>
                        <a14:foregroundMark x1="58605" y1="13099" x2="33721" y2="13239"/>
                        <a14:foregroundMark x1="33721" y1="13239" x2="31744" y2="8732"/>
                        <a14:foregroundMark x1="93236" y1="74557" x2="95233" y2="77183"/>
                        <a14:foregroundMark x1="91163" y1="71831" x2="92543" y2="73646"/>
                        <a14:foregroundMark x1="95233" y1="77183" x2="89535" y2="82394"/>
                        <a14:foregroundMark x1="89535" y1="82394" x2="87674" y2="74930"/>
                        <a14:foregroundMark x1="87674" y1="74930" x2="91279" y2="70563"/>
                        <a14:foregroundMark x1="9070" y1="63944" x2="3721" y2="70845"/>
                        <a14:foregroundMark x1="3721" y1="70845" x2="10349" y2="76479"/>
                        <a14:foregroundMark x1="10349" y1="76479" x2="11395" y2="76620"/>
                        <a14:foregroundMark x1="93602" y1="77338" x2="92674" y2="82958"/>
                        <a14:foregroundMark x1="93953" y1="75211" x2="93602" y2="77335"/>
                        <a14:foregroundMark x1="92674" y1="82958" x2="92674" y2="82958"/>
                        <a14:foregroundMark x1="64651" y1="91831" x2="20581" y2="90986"/>
                        <a14:foregroundMark x1="20581" y1="90986" x2="20000" y2="90563"/>
                        <a14:foregroundMark x1="3721" y1="70563" x2="4302" y2="68028"/>
                        <a14:foregroundMark x1="91977" y1="73944" x2="94651" y2="76338"/>
                        <a14:foregroundMark x1="92907" y1="74366" x2="92209" y2="74366"/>
                        <a14:foregroundMark x1="91279" y1="72535" x2="93605" y2="7464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DB</a:t>
          </a:r>
          <a:endParaRPr lang="en-IN" sz="6500" kern="1200" dirty="0"/>
        </a:p>
      </dsp:txBody>
      <dsp:txXfrm>
        <a:off x="3201350" y="2030361"/>
        <a:ext cx="1356999" cy="1356999"/>
      </dsp:txXfrm>
    </dsp:sp>
    <dsp:sp modelId="{77B8DA28-84A0-4163-84B6-2220282D6177}">
      <dsp:nvSpPr>
        <dsp:cNvPr id="0" name=""/>
        <dsp:cNvSpPr/>
      </dsp:nvSpPr>
      <dsp:spPr>
        <a:xfrm>
          <a:off x="3208169" y="1892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REQUEST LIST</a:t>
          </a:r>
          <a:endParaRPr lang="en-IN" sz="1500" kern="1200" dirty="0"/>
        </a:p>
      </dsp:txBody>
      <dsp:txXfrm>
        <a:off x="3404900" y="198623"/>
        <a:ext cx="949898" cy="949898"/>
      </dsp:txXfrm>
    </dsp:sp>
    <dsp:sp modelId="{A4F4BA6D-2871-4198-AF66-C4CBE23B4EDD}">
      <dsp:nvSpPr>
        <dsp:cNvPr id="0" name=""/>
        <dsp:cNvSpPr/>
      </dsp:nvSpPr>
      <dsp:spPr>
        <a:xfrm>
          <a:off x="5143844" y="1408242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FACULTY</a:t>
          </a:r>
          <a:endParaRPr lang="en-IN" sz="1500" kern="1200" dirty="0"/>
        </a:p>
      </dsp:txBody>
      <dsp:txXfrm>
        <a:off x="5340575" y="1604973"/>
        <a:ext cx="949898" cy="949898"/>
      </dsp:txXfrm>
    </dsp:sp>
    <dsp:sp modelId="{DEB822F6-A637-427C-B070-1FB9C7E2C3C6}">
      <dsp:nvSpPr>
        <dsp:cNvPr id="0" name=""/>
        <dsp:cNvSpPr/>
      </dsp:nvSpPr>
      <dsp:spPr>
        <a:xfrm>
          <a:off x="4404482" y="3683764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STUDENTS</a:t>
          </a:r>
          <a:endParaRPr lang="en-IN" sz="1500" kern="1200" dirty="0"/>
        </a:p>
      </dsp:txBody>
      <dsp:txXfrm>
        <a:off x="4601213" y="3880495"/>
        <a:ext cx="949898" cy="949898"/>
      </dsp:txXfrm>
    </dsp:sp>
    <dsp:sp modelId="{D2B529D0-EF45-4126-A02A-F24EB3F48198}">
      <dsp:nvSpPr>
        <dsp:cNvPr id="0" name=""/>
        <dsp:cNvSpPr/>
      </dsp:nvSpPr>
      <dsp:spPr>
        <a:xfrm>
          <a:off x="2011857" y="3683764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BORROW BOOKS</a:t>
          </a:r>
          <a:endParaRPr lang="en-IN" sz="1500" kern="1200" dirty="0"/>
        </a:p>
      </dsp:txBody>
      <dsp:txXfrm>
        <a:off x="2208588" y="3880495"/>
        <a:ext cx="949898" cy="949898"/>
      </dsp:txXfrm>
    </dsp:sp>
    <dsp:sp modelId="{78BA8753-CD51-4179-9DF9-0DE012BA2ECF}">
      <dsp:nvSpPr>
        <dsp:cNvPr id="0" name=""/>
        <dsp:cNvSpPr/>
      </dsp:nvSpPr>
      <dsp:spPr>
        <a:xfrm>
          <a:off x="1272495" y="1408242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MASTER BOOKS</a:t>
          </a:r>
          <a:endParaRPr lang="en-IN" sz="1500" kern="1200" dirty="0"/>
        </a:p>
      </dsp:txBody>
      <dsp:txXfrm>
        <a:off x="1469226" y="1604973"/>
        <a:ext cx="949898" cy="94989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CB736-BBBE-44DB-A069-1D37B161E622}">
      <dsp:nvSpPr>
        <dsp:cNvPr id="0" name=""/>
        <dsp:cNvSpPr/>
      </dsp:nvSpPr>
      <dsp:spPr>
        <a:xfrm>
          <a:off x="0" y="4521603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903167-2E10-441C-B0D3-09F2BAED6D14}">
      <dsp:nvSpPr>
        <dsp:cNvPr id="0" name=""/>
        <dsp:cNvSpPr/>
      </dsp:nvSpPr>
      <dsp:spPr>
        <a:xfrm>
          <a:off x="0" y="3953359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453A8-4CFC-4FE6-9DA8-1711B7AC78E8}">
      <dsp:nvSpPr>
        <dsp:cNvPr id="0" name=""/>
        <dsp:cNvSpPr/>
      </dsp:nvSpPr>
      <dsp:spPr>
        <a:xfrm>
          <a:off x="0" y="3385115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765432-6B25-4BE2-AC55-490DE9206A24}">
      <dsp:nvSpPr>
        <dsp:cNvPr id="0" name=""/>
        <dsp:cNvSpPr/>
      </dsp:nvSpPr>
      <dsp:spPr>
        <a:xfrm>
          <a:off x="0" y="2816871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54DFF1-A64F-4FED-8F93-6F436C439D29}">
      <dsp:nvSpPr>
        <dsp:cNvPr id="0" name=""/>
        <dsp:cNvSpPr/>
      </dsp:nvSpPr>
      <dsp:spPr>
        <a:xfrm>
          <a:off x="0" y="2248627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84920-E080-40D5-88B5-1C175ADD67D7}">
      <dsp:nvSpPr>
        <dsp:cNvPr id="0" name=""/>
        <dsp:cNvSpPr/>
      </dsp:nvSpPr>
      <dsp:spPr>
        <a:xfrm>
          <a:off x="0" y="1680383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5F0858-C536-4D12-B44D-CF8CF78C3CE4}">
      <dsp:nvSpPr>
        <dsp:cNvPr id="0" name=""/>
        <dsp:cNvSpPr/>
      </dsp:nvSpPr>
      <dsp:spPr>
        <a:xfrm>
          <a:off x="0" y="1112139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87560-F3A8-4164-A58F-5D093CD69D49}">
      <dsp:nvSpPr>
        <dsp:cNvPr id="0" name=""/>
        <dsp:cNvSpPr/>
      </dsp:nvSpPr>
      <dsp:spPr>
        <a:xfrm>
          <a:off x="0" y="543895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38F22-F600-45AE-A7E9-5E31DA13B3FF}">
      <dsp:nvSpPr>
        <dsp:cNvPr id="0" name=""/>
        <dsp:cNvSpPr/>
      </dsp:nvSpPr>
      <dsp:spPr>
        <a:xfrm>
          <a:off x="2251431" y="2711"/>
          <a:ext cx="6407920" cy="541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Unique identifier for each student.</a:t>
          </a:r>
          <a:endParaRPr lang="en-US" sz="1600" b="0" i="0" kern="1200" dirty="0">
            <a:effectLst/>
            <a:latin typeface="Söhne"/>
          </a:endParaRPr>
        </a:p>
      </dsp:txBody>
      <dsp:txXfrm>
        <a:off x="2251431" y="2711"/>
        <a:ext cx="6407920" cy="541184"/>
      </dsp:txXfrm>
    </dsp:sp>
    <dsp:sp modelId="{5C7F2255-5D2E-4343-86B7-311E213732A7}">
      <dsp:nvSpPr>
        <dsp:cNvPr id="0" name=""/>
        <dsp:cNvSpPr/>
      </dsp:nvSpPr>
      <dsp:spPr>
        <a:xfrm>
          <a:off x="0" y="2711"/>
          <a:ext cx="2251431" cy="541184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kern="1200">
              <a:effectLst/>
              <a:latin typeface="Söhne"/>
            </a:rPr>
            <a:t>SID (Primary Key):</a:t>
          </a:r>
          <a:endParaRPr lang="en-IN" sz="1600" kern="1200"/>
        </a:p>
      </dsp:txBody>
      <dsp:txXfrm>
        <a:off x="26423" y="29134"/>
        <a:ext cx="2198585" cy="514761"/>
      </dsp:txXfrm>
    </dsp:sp>
    <dsp:sp modelId="{BEF81A8C-2514-41E1-BCBB-918FA341D9B9}">
      <dsp:nvSpPr>
        <dsp:cNvPr id="0" name=""/>
        <dsp:cNvSpPr/>
      </dsp:nvSpPr>
      <dsp:spPr>
        <a:xfrm>
          <a:off x="2251431" y="570955"/>
          <a:ext cx="6407920" cy="541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Registration number or unique identifier for the student.</a:t>
          </a:r>
          <a:endParaRPr lang="en-US" sz="1600" b="0" i="0" kern="1200" dirty="0">
            <a:effectLst/>
            <a:latin typeface="Söhne"/>
          </a:endParaRPr>
        </a:p>
      </dsp:txBody>
      <dsp:txXfrm>
        <a:off x="2251431" y="570955"/>
        <a:ext cx="6407920" cy="541184"/>
      </dsp:txXfrm>
    </dsp:sp>
    <dsp:sp modelId="{7B0D07DB-D766-4739-99C0-95FC9242CE3F}">
      <dsp:nvSpPr>
        <dsp:cNvPr id="0" name=""/>
        <dsp:cNvSpPr/>
      </dsp:nvSpPr>
      <dsp:spPr>
        <a:xfrm>
          <a:off x="0" y="570955"/>
          <a:ext cx="2251431" cy="541184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REG. No.:</a:t>
          </a:r>
          <a:endParaRPr lang="en-US" sz="1600" b="0" i="0" kern="1200" dirty="0">
            <a:effectLst/>
            <a:latin typeface="Söhne"/>
          </a:endParaRPr>
        </a:p>
      </dsp:txBody>
      <dsp:txXfrm>
        <a:off x="26423" y="597378"/>
        <a:ext cx="2198585" cy="514761"/>
      </dsp:txXfrm>
    </dsp:sp>
    <dsp:sp modelId="{8B7F232A-D949-48FA-8296-2FEB333F00D2}">
      <dsp:nvSpPr>
        <dsp:cNvPr id="0" name=""/>
        <dsp:cNvSpPr/>
      </dsp:nvSpPr>
      <dsp:spPr>
        <a:xfrm>
          <a:off x="2251431" y="1139199"/>
          <a:ext cx="6407920" cy="541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Full name of the student.</a:t>
          </a:r>
          <a:endParaRPr lang="en-US" sz="1600" b="0" i="0" kern="1200" dirty="0">
            <a:effectLst/>
            <a:latin typeface="Söhne"/>
          </a:endParaRPr>
        </a:p>
      </dsp:txBody>
      <dsp:txXfrm>
        <a:off x="2251431" y="1139199"/>
        <a:ext cx="6407920" cy="541184"/>
      </dsp:txXfrm>
    </dsp:sp>
    <dsp:sp modelId="{D9ECBC2B-7390-4334-AEC2-0C83DBFEF0A9}">
      <dsp:nvSpPr>
        <dsp:cNvPr id="0" name=""/>
        <dsp:cNvSpPr/>
      </dsp:nvSpPr>
      <dsp:spPr>
        <a:xfrm>
          <a:off x="0" y="1139199"/>
          <a:ext cx="2251431" cy="541184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NAME:</a:t>
          </a:r>
          <a:endParaRPr lang="en-US" sz="1600" b="0" i="0" kern="1200" dirty="0">
            <a:effectLst/>
            <a:latin typeface="Söhne"/>
          </a:endParaRPr>
        </a:p>
      </dsp:txBody>
      <dsp:txXfrm>
        <a:off x="26423" y="1165622"/>
        <a:ext cx="2198585" cy="514761"/>
      </dsp:txXfrm>
    </dsp:sp>
    <dsp:sp modelId="{9E444674-32CC-4088-BB88-42949AB0234C}">
      <dsp:nvSpPr>
        <dsp:cNvPr id="0" name=""/>
        <dsp:cNvSpPr/>
      </dsp:nvSpPr>
      <dsp:spPr>
        <a:xfrm>
          <a:off x="2251431" y="1707443"/>
          <a:ext cx="6407920" cy="541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Encrypted password for secure authentication.</a:t>
          </a:r>
          <a:endParaRPr lang="en-US" sz="1600" b="0" i="0" kern="1200" dirty="0">
            <a:effectLst/>
            <a:latin typeface="Söhne"/>
          </a:endParaRPr>
        </a:p>
      </dsp:txBody>
      <dsp:txXfrm>
        <a:off x="2251431" y="1707443"/>
        <a:ext cx="6407920" cy="541184"/>
      </dsp:txXfrm>
    </dsp:sp>
    <dsp:sp modelId="{99E310AC-75CB-4C7F-99A8-74176FCB8C82}">
      <dsp:nvSpPr>
        <dsp:cNvPr id="0" name=""/>
        <dsp:cNvSpPr/>
      </dsp:nvSpPr>
      <dsp:spPr>
        <a:xfrm>
          <a:off x="0" y="1707443"/>
          <a:ext cx="2251431" cy="541184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PASSWORD (ENCRYPTED):</a:t>
          </a:r>
          <a:endParaRPr lang="en-US" sz="1600" b="0" i="0" kern="1200" dirty="0">
            <a:effectLst/>
            <a:latin typeface="Söhne"/>
          </a:endParaRPr>
        </a:p>
      </dsp:txBody>
      <dsp:txXfrm>
        <a:off x="26423" y="1733866"/>
        <a:ext cx="2198585" cy="514761"/>
      </dsp:txXfrm>
    </dsp:sp>
    <dsp:sp modelId="{0E5FA68B-D0FB-4AFE-AB45-26FCA970A386}">
      <dsp:nvSpPr>
        <dsp:cNvPr id="0" name=""/>
        <dsp:cNvSpPr/>
      </dsp:nvSpPr>
      <dsp:spPr>
        <a:xfrm>
          <a:off x="2251431" y="2275687"/>
          <a:ext cx="6407920" cy="541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Gender of the student.</a:t>
          </a:r>
          <a:endParaRPr lang="en-US" sz="1600" b="0" i="0" kern="1200" dirty="0">
            <a:effectLst/>
            <a:latin typeface="Söhne"/>
          </a:endParaRPr>
        </a:p>
      </dsp:txBody>
      <dsp:txXfrm>
        <a:off x="2251431" y="2275687"/>
        <a:ext cx="6407920" cy="541184"/>
      </dsp:txXfrm>
    </dsp:sp>
    <dsp:sp modelId="{C9AA502A-F12F-45BA-97A0-511F74566D02}">
      <dsp:nvSpPr>
        <dsp:cNvPr id="0" name=""/>
        <dsp:cNvSpPr/>
      </dsp:nvSpPr>
      <dsp:spPr>
        <a:xfrm>
          <a:off x="0" y="2275687"/>
          <a:ext cx="2251431" cy="541184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GENDER:</a:t>
          </a:r>
          <a:endParaRPr lang="en-US" sz="1600" b="0" i="0" kern="1200" dirty="0">
            <a:effectLst/>
            <a:latin typeface="Söhne"/>
          </a:endParaRPr>
        </a:p>
      </dsp:txBody>
      <dsp:txXfrm>
        <a:off x="26423" y="2302110"/>
        <a:ext cx="2198585" cy="514761"/>
      </dsp:txXfrm>
    </dsp:sp>
    <dsp:sp modelId="{C60C2243-D711-4BF4-9201-F3689A36535F}">
      <dsp:nvSpPr>
        <dsp:cNvPr id="0" name=""/>
        <dsp:cNvSpPr/>
      </dsp:nvSpPr>
      <dsp:spPr>
        <a:xfrm>
          <a:off x="2251431" y="2843931"/>
          <a:ext cx="6407920" cy="541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Email address of the student.</a:t>
          </a:r>
          <a:endParaRPr lang="en-US" sz="1600" b="0" i="0" kern="1200" dirty="0">
            <a:effectLst/>
            <a:latin typeface="Söhne"/>
          </a:endParaRPr>
        </a:p>
      </dsp:txBody>
      <dsp:txXfrm>
        <a:off x="2251431" y="2843931"/>
        <a:ext cx="6407920" cy="541184"/>
      </dsp:txXfrm>
    </dsp:sp>
    <dsp:sp modelId="{B28A9735-3675-4C88-A726-81085E79BE65}">
      <dsp:nvSpPr>
        <dsp:cNvPr id="0" name=""/>
        <dsp:cNvSpPr/>
      </dsp:nvSpPr>
      <dsp:spPr>
        <a:xfrm>
          <a:off x="0" y="2843931"/>
          <a:ext cx="2251431" cy="541184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EMAIL:</a:t>
          </a:r>
          <a:endParaRPr lang="en-US" sz="1600" b="0" i="0" kern="1200" dirty="0">
            <a:effectLst/>
            <a:latin typeface="Söhne"/>
          </a:endParaRPr>
        </a:p>
      </dsp:txBody>
      <dsp:txXfrm>
        <a:off x="26423" y="2870354"/>
        <a:ext cx="2198585" cy="514761"/>
      </dsp:txXfrm>
    </dsp:sp>
    <dsp:sp modelId="{EAD5B83F-404A-4BE3-965A-8D51AE022503}">
      <dsp:nvSpPr>
        <dsp:cNvPr id="0" name=""/>
        <dsp:cNvSpPr/>
      </dsp:nvSpPr>
      <dsp:spPr>
        <a:xfrm>
          <a:off x="2251431" y="3412175"/>
          <a:ext cx="6407920" cy="541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Year when the student joined the institution.</a:t>
          </a:r>
          <a:endParaRPr lang="en-US" sz="1600" b="0" i="0" kern="1200" dirty="0">
            <a:effectLst/>
            <a:latin typeface="Söhne"/>
          </a:endParaRPr>
        </a:p>
      </dsp:txBody>
      <dsp:txXfrm>
        <a:off x="2251431" y="3412175"/>
        <a:ext cx="6407920" cy="541184"/>
      </dsp:txXfrm>
    </dsp:sp>
    <dsp:sp modelId="{C635DB1D-4CE1-4E48-A320-F22D0B181B1C}">
      <dsp:nvSpPr>
        <dsp:cNvPr id="0" name=""/>
        <dsp:cNvSpPr/>
      </dsp:nvSpPr>
      <dsp:spPr>
        <a:xfrm>
          <a:off x="0" y="3412175"/>
          <a:ext cx="2251431" cy="541184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YEAR OF JOINING:</a:t>
          </a:r>
          <a:endParaRPr lang="en-US" sz="1600" b="0" i="0" kern="1200" dirty="0">
            <a:effectLst/>
            <a:latin typeface="Söhne"/>
          </a:endParaRPr>
        </a:p>
      </dsp:txBody>
      <dsp:txXfrm>
        <a:off x="26423" y="3438598"/>
        <a:ext cx="2198585" cy="514761"/>
      </dsp:txXfrm>
    </dsp:sp>
    <dsp:sp modelId="{857DD31C-8DEF-43A6-8F27-CE5041524EFB}">
      <dsp:nvSpPr>
        <dsp:cNvPr id="0" name=""/>
        <dsp:cNvSpPr/>
      </dsp:nvSpPr>
      <dsp:spPr>
        <a:xfrm>
          <a:off x="2251431" y="3980419"/>
          <a:ext cx="6407920" cy="541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Shift in which the student is enrolled (e.g., morning, evening).</a:t>
          </a:r>
          <a:endParaRPr lang="en-US" sz="1600" b="0" i="0" kern="1200" dirty="0">
            <a:effectLst/>
            <a:latin typeface="Söhne"/>
          </a:endParaRPr>
        </a:p>
      </dsp:txBody>
      <dsp:txXfrm>
        <a:off x="2251431" y="3980419"/>
        <a:ext cx="6407920" cy="541184"/>
      </dsp:txXfrm>
    </dsp:sp>
    <dsp:sp modelId="{7D632E2D-2EED-4495-84A8-1B33AC422E24}">
      <dsp:nvSpPr>
        <dsp:cNvPr id="0" name=""/>
        <dsp:cNvSpPr/>
      </dsp:nvSpPr>
      <dsp:spPr>
        <a:xfrm>
          <a:off x="0" y="3980419"/>
          <a:ext cx="2251431" cy="541184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Söhne"/>
            </a:rPr>
            <a:t>SHIFT:</a:t>
          </a:r>
          <a:endParaRPr lang="en-US" sz="1600" b="0" i="0" kern="1200" dirty="0">
            <a:effectLst/>
            <a:latin typeface="Söhne"/>
          </a:endParaRPr>
        </a:p>
      </dsp:txBody>
      <dsp:txXfrm>
        <a:off x="26423" y="4006842"/>
        <a:ext cx="2198585" cy="51476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3C1C8-F304-4A3E-A472-4E85EA475E24}">
      <dsp:nvSpPr>
        <dsp:cNvPr id="0" name=""/>
        <dsp:cNvSpPr/>
      </dsp:nvSpPr>
      <dsp:spPr>
        <a:xfrm>
          <a:off x="1719737" y="670897"/>
          <a:ext cx="4675865" cy="4675865"/>
        </a:xfrm>
        <a:prstGeom prst="blockArc">
          <a:avLst>
            <a:gd name="adj1" fmla="val 12122498"/>
            <a:gd name="adj2" fmla="val 16757679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ECCFB-BD93-4427-BA2C-2B986F4A2449}">
      <dsp:nvSpPr>
        <dsp:cNvPr id="0" name=""/>
        <dsp:cNvSpPr/>
      </dsp:nvSpPr>
      <dsp:spPr>
        <a:xfrm>
          <a:off x="1777670" y="510917"/>
          <a:ext cx="4675865" cy="4675865"/>
        </a:xfrm>
        <a:prstGeom prst="blockArc">
          <a:avLst>
            <a:gd name="adj1" fmla="val 7010944"/>
            <a:gd name="adj2" fmla="val 11866309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4F7E9-8C2D-4E4E-955D-752E46ED809F}">
      <dsp:nvSpPr>
        <dsp:cNvPr id="0" name=""/>
        <dsp:cNvSpPr/>
      </dsp:nvSpPr>
      <dsp:spPr>
        <a:xfrm>
          <a:off x="2088581" y="700880"/>
          <a:ext cx="4675865" cy="4675865"/>
        </a:xfrm>
        <a:prstGeom prst="blockArc">
          <a:avLst>
            <a:gd name="adj1" fmla="val 3240000"/>
            <a:gd name="adj2" fmla="val 7560000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B7765B-44F1-45F8-8F24-0687123FCD5B}">
      <dsp:nvSpPr>
        <dsp:cNvPr id="0" name=""/>
        <dsp:cNvSpPr/>
      </dsp:nvSpPr>
      <dsp:spPr>
        <a:xfrm>
          <a:off x="2088581" y="700880"/>
          <a:ext cx="4675865" cy="4675865"/>
        </a:xfrm>
        <a:prstGeom prst="blockArc">
          <a:avLst>
            <a:gd name="adj1" fmla="val 20520000"/>
            <a:gd name="adj2" fmla="val 3240000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5539D-5CC6-438D-BB17-DD2BE86E642D}">
      <dsp:nvSpPr>
        <dsp:cNvPr id="0" name=""/>
        <dsp:cNvSpPr/>
      </dsp:nvSpPr>
      <dsp:spPr>
        <a:xfrm>
          <a:off x="2088581" y="700880"/>
          <a:ext cx="4675865" cy="4675865"/>
        </a:xfrm>
        <a:prstGeom prst="blockArc">
          <a:avLst>
            <a:gd name="adj1" fmla="val 16200000"/>
            <a:gd name="adj2" fmla="val 20520000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637B5-9B2A-435B-85A9-2759F9EC046C}">
      <dsp:nvSpPr>
        <dsp:cNvPr id="0" name=""/>
        <dsp:cNvSpPr/>
      </dsp:nvSpPr>
      <dsp:spPr>
        <a:xfrm>
          <a:off x="3350437" y="1962737"/>
          <a:ext cx="2152153" cy="215215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592" b="90986" l="3721" r="94651">
                        <a14:foregroundMark x1="30349" y1="9577" x2="50814" y2="7183"/>
                        <a14:foregroundMark x1="50814" y1="7183" x2="63140" y2="8028"/>
                        <a14:foregroundMark x1="63140" y1="8028" x2="58605" y2="13099"/>
                        <a14:foregroundMark x1="58605" y1="13099" x2="33721" y2="13239"/>
                        <a14:foregroundMark x1="33721" y1="13239" x2="31744" y2="8732"/>
                        <a14:foregroundMark x1="93236" y1="74557" x2="95233" y2="77183"/>
                        <a14:foregroundMark x1="91163" y1="71831" x2="92543" y2="73646"/>
                        <a14:foregroundMark x1="95233" y1="77183" x2="89535" y2="82394"/>
                        <a14:foregroundMark x1="89535" y1="82394" x2="87674" y2="74930"/>
                        <a14:foregroundMark x1="87674" y1="74930" x2="91279" y2="70563"/>
                        <a14:foregroundMark x1="9070" y1="63944" x2="3721" y2="70845"/>
                        <a14:foregroundMark x1="3721" y1="70845" x2="10349" y2="76479"/>
                        <a14:foregroundMark x1="10349" y1="76479" x2="11395" y2="76620"/>
                        <a14:foregroundMark x1="93602" y1="77338" x2="92674" y2="82958"/>
                        <a14:foregroundMark x1="93953" y1="75211" x2="93602" y2="77335"/>
                        <a14:foregroundMark x1="92674" y1="82958" x2="92674" y2="82958"/>
                        <a14:foregroundMark x1="64651" y1="91831" x2="20581" y2="90986"/>
                        <a14:foregroundMark x1="20581" y1="90986" x2="20000" y2="90563"/>
                        <a14:foregroundMark x1="3721" y1="70563" x2="4302" y2="68028"/>
                        <a14:foregroundMark x1="91977" y1="73944" x2="94651" y2="76338"/>
                        <a14:foregroundMark x1="92907" y1="74366" x2="92209" y2="74366"/>
                        <a14:foregroundMark x1="91279" y1="72535" x2="93605" y2="7464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DB</a:t>
          </a:r>
          <a:endParaRPr lang="en-IN" sz="6500" kern="1200" dirty="0"/>
        </a:p>
      </dsp:txBody>
      <dsp:txXfrm>
        <a:off x="3665613" y="2277913"/>
        <a:ext cx="1521801" cy="1521801"/>
      </dsp:txXfrm>
    </dsp:sp>
    <dsp:sp modelId="{340D7089-1028-4CE8-AA27-B1451B4776CB}">
      <dsp:nvSpPr>
        <dsp:cNvPr id="0" name=""/>
        <dsp:cNvSpPr/>
      </dsp:nvSpPr>
      <dsp:spPr>
        <a:xfrm>
          <a:off x="3673260" y="1861"/>
          <a:ext cx="1506507" cy="1506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STUDENTS</a:t>
          </a:r>
          <a:endParaRPr lang="en-IN" sz="1700" kern="1200" dirty="0"/>
        </a:p>
      </dsp:txBody>
      <dsp:txXfrm>
        <a:off x="3893883" y="222484"/>
        <a:ext cx="1065261" cy="1065261"/>
      </dsp:txXfrm>
    </dsp:sp>
    <dsp:sp modelId="{36A518A2-3BDB-4214-BCAA-FE6536B40FFD}">
      <dsp:nvSpPr>
        <dsp:cNvPr id="0" name=""/>
        <dsp:cNvSpPr/>
      </dsp:nvSpPr>
      <dsp:spPr>
        <a:xfrm>
          <a:off x="5845187" y="1579858"/>
          <a:ext cx="1506507" cy="1506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BORROW BOOKS</a:t>
          </a:r>
          <a:endParaRPr lang="en-IN" sz="1700" kern="1200" dirty="0"/>
        </a:p>
      </dsp:txBody>
      <dsp:txXfrm>
        <a:off x="6065810" y="1800481"/>
        <a:ext cx="1065261" cy="1065261"/>
      </dsp:txXfrm>
    </dsp:sp>
    <dsp:sp modelId="{D0C16599-0219-4FDD-B4C1-4F3827F12EB7}">
      <dsp:nvSpPr>
        <dsp:cNvPr id="0" name=""/>
        <dsp:cNvSpPr/>
      </dsp:nvSpPr>
      <dsp:spPr>
        <a:xfrm>
          <a:off x="5015584" y="4133111"/>
          <a:ext cx="1506507" cy="1506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MASTER BOOKS</a:t>
          </a:r>
          <a:endParaRPr lang="en-IN" sz="1700" kern="1200" dirty="0"/>
        </a:p>
      </dsp:txBody>
      <dsp:txXfrm>
        <a:off x="5236207" y="4353734"/>
        <a:ext cx="1065261" cy="1065261"/>
      </dsp:txXfrm>
    </dsp:sp>
    <dsp:sp modelId="{F2876334-72A9-4132-841A-749A2AC8B1BD}">
      <dsp:nvSpPr>
        <dsp:cNvPr id="0" name=""/>
        <dsp:cNvSpPr/>
      </dsp:nvSpPr>
      <dsp:spPr>
        <a:xfrm>
          <a:off x="2330936" y="4133111"/>
          <a:ext cx="1506507" cy="1506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REQUEST LIST</a:t>
          </a:r>
          <a:endParaRPr lang="en-IN" sz="1700" kern="1200" dirty="0"/>
        </a:p>
      </dsp:txBody>
      <dsp:txXfrm>
        <a:off x="2551559" y="4353734"/>
        <a:ext cx="1065261" cy="1065261"/>
      </dsp:txXfrm>
    </dsp:sp>
    <dsp:sp modelId="{2F0F7D9C-90D0-4918-AF39-B1646008A478}">
      <dsp:nvSpPr>
        <dsp:cNvPr id="0" name=""/>
        <dsp:cNvSpPr/>
      </dsp:nvSpPr>
      <dsp:spPr>
        <a:xfrm>
          <a:off x="993953" y="1173621"/>
          <a:ext cx="1893860" cy="1956365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FACULTY</a:t>
          </a:r>
          <a:endParaRPr lang="en-IN" sz="1700" kern="1200" dirty="0"/>
        </a:p>
      </dsp:txBody>
      <dsp:txXfrm>
        <a:off x="1271302" y="1460124"/>
        <a:ext cx="1339162" cy="138335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78D7FD-47B5-422A-B8CF-CC795D8E277F}">
      <dsp:nvSpPr>
        <dsp:cNvPr id="0" name=""/>
        <dsp:cNvSpPr/>
      </dsp:nvSpPr>
      <dsp:spPr>
        <a:xfrm>
          <a:off x="0" y="4379605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AF3761-F74C-4A11-A481-80354DD05F4B}">
      <dsp:nvSpPr>
        <dsp:cNvPr id="0" name=""/>
        <dsp:cNvSpPr/>
      </dsp:nvSpPr>
      <dsp:spPr>
        <a:xfrm>
          <a:off x="0" y="3749934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DCBF7C-0FCF-42C4-96DD-BD9EE1EBC0AF}">
      <dsp:nvSpPr>
        <dsp:cNvPr id="0" name=""/>
        <dsp:cNvSpPr/>
      </dsp:nvSpPr>
      <dsp:spPr>
        <a:xfrm>
          <a:off x="0" y="3120263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B0654-1904-4A7D-9294-5660F688BFD9}">
      <dsp:nvSpPr>
        <dsp:cNvPr id="0" name=""/>
        <dsp:cNvSpPr/>
      </dsp:nvSpPr>
      <dsp:spPr>
        <a:xfrm>
          <a:off x="0" y="2490593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903B37-3BB4-4F7D-905D-E8C3BBBCCE2B}">
      <dsp:nvSpPr>
        <dsp:cNvPr id="0" name=""/>
        <dsp:cNvSpPr/>
      </dsp:nvSpPr>
      <dsp:spPr>
        <a:xfrm>
          <a:off x="0" y="1860922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220676-2779-4403-9EC2-D14C4DEE7AC9}">
      <dsp:nvSpPr>
        <dsp:cNvPr id="0" name=""/>
        <dsp:cNvSpPr/>
      </dsp:nvSpPr>
      <dsp:spPr>
        <a:xfrm>
          <a:off x="0" y="1231251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D7A050-098A-43F3-8E69-3B2D933E490D}">
      <dsp:nvSpPr>
        <dsp:cNvPr id="0" name=""/>
        <dsp:cNvSpPr/>
      </dsp:nvSpPr>
      <dsp:spPr>
        <a:xfrm>
          <a:off x="0" y="601581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DB3C94-94D3-4229-B201-8746C230FA36}">
      <dsp:nvSpPr>
        <dsp:cNvPr id="0" name=""/>
        <dsp:cNvSpPr/>
      </dsp:nvSpPr>
      <dsp:spPr>
        <a:xfrm>
          <a:off x="2251431" y="1894"/>
          <a:ext cx="6407920" cy="599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effectLst/>
              <a:latin typeface="Söhne"/>
            </a:rPr>
            <a:t>Unique identifier for each faculty member.</a:t>
          </a:r>
        </a:p>
      </dsp:txBody>
      <dsp:txXfrm>
        <a:off x="2251431" y="1894"/>
        <a:ext cx="6407920" cy="599686"/>
      </dsp:txXfrm>
    </dsp:sp>
    <dsp:sp modelId="{7B62C132-B4C6-440C-8DF3-6A40268109ED}">
      <dsp:nvSpPr>
        <dsp:cNvPr id="0" name=""/>
        <dsp:cNvSpPr/>
      </dsp:nvSpPr>
      <dsp:spPr>
        <a:xfrm>
          <a:off x="0" y="1894"/>
          <a:ext cx="2251431" cy="59968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b="0" i="0" kern="1200">
              <a:effectLst/>
              <a:latin typeface="Söhne"/>
            </a:rPr>
            <a:t>FACULTYID (Primary Key):</a:t>
          </a:r>
          <a:endParaRPr lang="en-IN" sz="1700" kern="1200"/>
        </a:p>
      </dsp:txBody>
      <dsp:txXfrm>
        <a:off x="29280" y="31174"/>
        <a:ext cx="2192871" cy="570406"/>
      </dsp:txXfrm>
    </dsp:sp>
    <dsp:sp modelId="{68F5D1DE-9C58-4CDB-81BE-5E0201A72940}">
      <dsp:nvSpPr>
        <dsp:cNvPr id="0" name=""/>
        <dsp:cNvSpPr/>
      </dsp:nvSpPr>
      <dsp:spPr>
        <a:xfrm>
          <a:off x="2251431" y="631565"/>
          <a:ext cx="6407920" cy="599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Registration number or unique identifier for the faculty.</a:t>
          </a:r>
          <a:endParaRPr lang="en-US" sz="1700" b="0" i="0" kern="1200" dirty="0">
            <a:effectLst/>
            <a:latin typeface="Söhne"/>
          </a:endParaRPr>
        </a:p>
      </dsp:txBody>
      <dsp:txXfrm>
        <a:off x="2251431" y="631565"/>
        <a:ext cx="6407920" cy="599686"/>
      </dsp:txXfrm>
    </dsp:sp>
    <dsp:sp modelId="{C46A922C-F8F0-4DB5-9681-8CD3E0FB4F94}">
      <dsp:nvSpPr>
        <dsp:cNvPr id="0" name=""/>
        <dsp:cNvSpPr/>
      </dsp:nvSpPr>
      <dsp:spPr>
        <a:xfrm>
          <a:off x="0" y="631565"/>
          <a:ext cx="2251431" cy="59968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REG. No.:</a:t>
          </a:r>
          <a:endParaRPr lang="en-US" sz="1700" b="0" i="0" kern="1200" dirty="0">
            <a:effectLst/>
            <a:latin typeface="Söhne"/>
          </a:endParaRPr>
        </a:p>
      </dsp:txBody>
      <dsp:txXfrm>
        <a:off x="29280" y="660845"/>
        <a:ext cx="2192871" cy="570406"/>
      </dsp:txXfrm>
    </dsp:sp>
    <dsp:sp modelId="{E4D7C1C5-609E-43E4-8545-BE4B361EA212}">
      <dsp:nvSpPr>
        <dsp:cNvPr id="0" name=""/>
        <dsp:cNvSpPr/>
      </dsp:nvSpPr>
      <dsp:spPr>
        <a:xfrm>
          <a:off x="2251431" y="1261236"/>
          <a:ext cx="6407920" cy="599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Full name of the faculty member.</a:t>
          </a:r>
          <a:endParaRPr lang="en-US" sz="1700" b="0" i="0" kern="1200" dirty="0">
            <a:effectLst/>
            <a:latin typeface="Söhne"/>
          </a:endParaRPr>
        </a:p>
      </dsp:txBody>
      <dsp:txXfrm>
        <a:off x="2251431" y="1261236"/>
        <a:ext cx="6407920" cy="599686"/>
      </dsp:txXfrm>
    </dsp:sp>
    <dsp:sp modelId="{C344F684-1203-498B-B751-E91E6B4BC086}">
      <dsp:nvSpPr>
        <dsp:cNvPr id="0" name=""/>
        <dsp:cNvSpPr/>
      </dsp:nvSpPr>
      <dsp:spPr>
        <a:xfrm>
          <a:off x="0" y="1261236"/>
          <a:ext cx="2251431" cy="59968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NAME:</a:t>
          </a:r>
          <a:endParaRPr lang="en-US" sz="1700" b="0" i="0" kern="1200" dirty="0">
            <a:effectLst/>
            <a:latin typeface="Söhne"/>
          </a:endParaRPr>
        </a:p>
      </dsp:txBody>
      <dsp:txXfrm>
        <a:off x="29280" y="1290516"/>
        <a:ext cx="2192871" cy="570406"/>
      </dsp:txXfrm>
    </dsp:sp>
    <dsp:sp modelId="{2055882B-96A7-48DF-ADE5-539050D91E50}">
      <dsp:nvSpPr>
        <dsp:cNvPr id="0" name=""/>
        <dsp:cNvSpPr/>
      </dsp:nvSpPr>
      <dsp:spPr>
        <a:xfrm>
          <a:off x="2251431" y="1890906"/>
          <a:ext cx="6407920" cy="599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Encrypted password for secure authentication.</a:t>
          </a:r>
          <a:endParaRPr lang="en-US" sz="1700" b="0" i="0" kern="1200" dirty="0">
            <a:effectLst/>
            <a:latin typeface="Söhne"/>
          </a:endParaRPr>
        </a:p>
      </dsp:txBody>
      <dsp:txXfrm>
        <a:off x="2251431" y="1890906"/>
        <a:ext cx="6407920" cy="599686"/>
      </dsp:txXfrm>
    </dsp:sp>
    <dsp:sp modelId="{C2D50D4A-9414-4773-8600-CD96CE729B9C}">
      <dsp:nvSpPr>
        <dsp:cNvPr id="0" name=""/>
        <dsp:cNvSpPr/>
      </dsp:nvSpPr>
      <dsp:spPr>
        <a:xfrm>
          <a:off x="0" y="1890906"/>
          <a:ext cx="2251431" cy="59968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PASSWORD (ENCRYPTED):</a:t>
          </a:r>
          <a:endParaRPr lang="en-US" sz="1700" b="0" i="0" kern="1200" dirty="0">
            <a:effectLst/>
            <a:latin typeface="Söhne"/>
          </a:endParaRPr>
        </a:p>
      </dsp:txBody>
      <dsp:txXfrm>
        <a:off x="29280" y="1920186"/>
        <a:ext cx="2192871" cy="570406"/>
      </dsp:txXfrm>
    </dsp:sp>
    <dsp:sp modelId="{C31C1338-3C80-404C-A18D-2FBE3F605523}">
      <dsp:nvSpPr>
        <dsp:cNvPr id="0" name=""/>
        <dsp:cNvSpPr/>
      </dsp:nvSpPr>
      <dsp:spPr>
        <a:xfrm>
          <a:off x="2251431" y="2520577"/>
          <a:ext cx="6407920" cy="599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Gender of the faculty member.</a:t>
          </a:r>
          <a:endParaRPr lang="en-US" sz="1700" b="0" i="0" kern="1200" dirty="0">
            <a:effectLst/>
            <a:latin typeface="Söhne"/>
          </a:endParaRPr>
        </a:p>
      </dsp:txBody>
      <dsp:txXfrm>
        <a:off x="2251431" y="2520577"/>
        <a:ext cx="6407920" cy="599686"/>
      </dsp:txXfrm>
    </dsp:sp>
    <dsp:sp modelId="{A537BB9C-62AD-47F4-A7C6-F6BA46B37C2B}">
      <dsp:nvSpPr>
        <dsp:cNvPr id="0" name=""/>
        <dsp:cNvSpPr/>
      </dsp:nvSpPr>
      <dsp:spPr>
        <a:xfrm>
          <a:off x="0" y="2520577"/>
          <a:ext cx="2251431" cy="59968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GENDER:</a:t>
          </a:r>
          <a:endParaRPr lang="en-US" sz="1700" b="0" i="0" kern="1200" dirty="0">
            <a:effectLst/>
            <a:latin typeface="Söhne"/>
          </a:endParaRPr>
        </a:p>
      </dsp:txBody>
      <dsp:txXfrm>
        <a:off x="29280" y="2549857"/>
        <a:ext cx="2192871" cy="570406"/>
      </dsp:txXfrm>
    </dsp:sp>
    <dsp:sp modelId="{8F9E139A-82B3-48C8-8661-BD6E361363A0}">
      <dsp:nvSpPr>
        <dsp:cNvPr id="0" name=""/>
        <dsp:cNvSpPr/>
      </dsp:nvSpPr>
      <dsp:spPr>
        <a:xfrm>
          <a:off x="2251431" y="3150248"/>
          <a:ext cx="6407920" cy="599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Email address of the faculty member.</a:t>
          </a:r>
          <a:endParaRPr lang="en-US" sz="1700" b="0" i="0" kern="1200" dirty="0">
            <a:effectLst/>
            <a:latin typeface="Söhne"/>
          </a:endParaRPr>
        </a:p>
      </dsp:txBody>
      <dsp:txXfrm>
        <a:off x="2251431" y="3150248"/>
        <a:ext cx="6407920" cy="599686"/>
      </dsp:txXfrm>
    </dsp:sp>
    <dsp:sp modelId="{F7B45C39-161B-47F8-B510-EFD24C02AE21}">
      <dsp:nvSpPr>
        <dsp:cNvPr id="0" name=""/>
        <dsp:cNvSpPr/>
      </dsp:nvSpPr>
      <dsp:spPr>
        <a:xfrm>
          <a:off x="0" y="3150248"/>
          <a:ext cx="2251431" cy="59968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EMAIL:</a:t>
          </a:r>
          <a:endParaRPr lang="en-US" sz="1700" b="0" i="0" kern="1200" dirty="0">
            <a:effectLst/>
            <a:latin typeface="Söhne"/>
          </a:endParaRPr>
        </a:p>
      </dsp:txBody>
      <dsp:txXfrm>
        <a:off x="29280" y="3179528"/>
        <a:ext cx="2192871" cy="570406"/>
      </dsp:txXfrm>
    </dsp:sp>
    <dsp:sp modelId="{2D348799-5D6B-4816-A667-6150537622F2}">
      <dsp:nvSpPr>
        <dsp:cNvPr id="0" name=""/>
        <dsp:cNvSpPr/>
      </dsp:nvSpPr>
      <dsp:spPr>
        <a:xfrm>
          <a:off x="2251431" y="3779918"/>
          <a:ext cx="6407920" cy="599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Designation or position of the faculty member (e.g., Professor, Guest Lecturer).</a:t>
          </a:r>
          <a:endParaRPr lang="en-US" sz="1700" b="0" i="0" kern="1200" dirty="0">
            <a:effectLst/>
            <a:latin typeface="Söhne"/>
          </a:endParaRPr>
        </a:p>
      </dsp:txBody>
      <dsp:txXfrm>
        <a:off x="2251431" y="3779918"/>
        <a:ext cx="6407920" cy="599686"/>
      </dsp:txXfrm>
    </dsp:sp>
    <dsp:sp modelId="{49E47AD9-8B61-4973-A891-596BE54A3EB6}">
      <dsp:nvSpPr>
        <dsp:cNvPr id="0" name=""/>
        <dsp:cNvSpPr/>
      </dsp:nvSpPr>
      <dsp:spPr>
        <a:xfrm>
          <a:off x="0" y="3779918"/>
          <a:ext cx="2251431" cy="59968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DESIGNATION:</a:t>
          </a:r>
          <a:endParaRPr lang="en-US" sz="1700" b="0" i="0" kern="1200" dirty="0">
            <a:effectLst/>
            <a:latin typeface="Söhne"/>
          </a:endParaRPr>
        </a:p>
      </dsp:txBody>
      <dsp:txXfrm>
        <a:off x="29280" y="3809198"/>
        <a:ext cx="2192871" cy="57040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3C1C8-F304-4A3E-A472-4E85EA475E24}">
      <dsp:nvSpPr>
        <dsp:cNvPr id="0" name=""/>
        <dsp:cNvSpPr/>
      </dsp:nvSpPr>
      <dsp:spPr>
        <a:xfrm>
          <a:off x="1882551" y="625211"/>
          <a:ext cx="4167299" cy="4167299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35B84-749E-474A-9EA9-7EDF880C9D07}">
      <dsp:nvSpPr>
        <dsp:cNvPr id="0" name=""/>
        <dsp:cNvSpPr/>
      </dsp:nvSpPr>
      <dsp:spPr>
        <a:xfrm>
          <a:off x="1882551" y="625211"/>
          <a:ext cx="4167299" cy="4167299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FF349-A5AD-4B7E-BB62-678E998B23A8}">
      <dsp:nvSpPr>
        <dsp:cNvPr id="0" name=""/>
        <dsp:cNvSpPr/>
      </dsp:nvSpPr>
      <dsp:spPr>
        <a:xfrm>
          <a:off x="1882551" y="625211"/>
          <a:ext cx="4167299" cy="4167299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8E7FE-2593-4FE4-B29D-1C9AFF652F4D}">
      <dsp:nvSpPr>
        <dsp:cNvPr id="0" name=""/>
        <dsp:cNvSpPr/>
      </dsp:nvSpPr>
      <dsp:spPr>
        <a:xfrm>
          <a:off x="1882551" y="625211"/>
          <a:ext cx="4167299" cy="4167299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ECCFB-BD93-4427-BA2C-2B986F4A2449}">
      <dsp:nvSpPr>
        <dsp:cNvPr id="0" name=""/>
        <dsp:cNvSpPr/>
      </dsp:nvSpPr>
      <dsp:spPr>
        <a:xfrm>
          <a:off x="1882551" y="625211"/>
          <a:ext cx="4167299" cy="4167299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637B5-9B2A-435B-85A9-2759F9EC046C}">
      <dsp:nvSpPr>
        <dsp:cNvPr id="0" name=""/>
        <dsp:cNvSpPr/>
      </dsp:nvSpPr>
      <dsp:spPr>
        <a:xfrm>
          <a:off x="3006658" y="1749318"/>
          <a:ext cx="1919085" cy="1919085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592" b="90986" l="3721" r="94651">
                        <a14:foregroundMark x1="30349" y1="9577" x2="50814" y2="7183"/>
                        <a14:foregroundMark x1="50814" y1="7183" x2="63140" y2="8028"/>
                        <a14:foregroundMark x1="63140" y1="8028" x2="58605" y2="13099"/>
                        <a14:foregroundMark x1="58605" y1="13099" x2="33721" y2="13239"/>
                        <a14:foregroundMark x1="33721" y1="13239" x2="31744" y2="8732"/>
                        <a14:foregroundMark x1="93236" y1="74557" x2="95233" y2="77183"/>
                        <a14:foregroundMark x1="91163" y1="71831" x2="92543" y2="73646"/>
                        <a14:foregroundMark x1="95233" y1="77183" x2="89535" y2="82394"/>
                        <a14:foregroundMark x1="89535" y1="82394" x2="87674" y2="74930"/>
                        <a14:foregroundMark x1="87674" y1="74930" x2="91279" y2="70563"/>
                        <a14:foregroundMark x1="9070" y1="63944" x2="3721" y2="70845"/>
                        <a14:foregroundMark x1="3721" y1="70845" x2="10349" y2="76479"/>
                        <a14:foregroundMark x1="10349" y1="76479" x2="11395" y2="76620"/>
                        <a14:foregroundMark x1="93602" y1="77338" x2="92674" y2="82958"/>
                        <a14:foregroundMark x1="93953" y1="75211" x2="93602" y2="77335"/>
                        <a14:foregroundMark x1="92674" y1="82958" x2="92674" y2="82958"/>
                        <a14:foregroundMark x1="64651" y1="91831" x2="20581" y2="90986"/>
                        <a14:foregroundMark x1="20581" y1="90986" x2="20000" y2="90563"/>
                        <a14:foregroundMark x1="3721" y1="70563" x2="4302" y2="68028"/>
                        <a14:foregroundMark x1="91977" y1="73944" x2="94651" y2="76338"/>
                        <a14:foregroundMark x1="92907" y1="74366" x2="92209" y2="74366"/>
                        <a14:foregroundMark x1="91279" y1="72535" x2="93605" y2="7464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DB</a:t>
          </a:r>
          <a:endParaRPr lang="en-IN" sz="6500" kern="1200" dirty="0"/>
        </a:p>
      </dsp:txBody>
      <dsp:txXfrm>
        <a:off x="3287701" y="2030361"/>
        <a:ext cx="1356999" cy="1356999"/>
      </dsp:txXfrm>
    </dsp:sp>
    <dsp:sp modelId="{F2876334-72A9-4132-841A-749A2AC8B1BD}">
      <dsp:nvSpPr>
        <dsp:cNvPr id="0" name=""/>
        <dsp:cNvSpPr/>
      </dsp:nvSpPr>
      <dsp:spPr>
        <a:xfrm>
          <a:off x="3294521" y="1892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FACULTY</a:t>
          </a:r>
          <a:endParaRPr lang="en-IN" sz="1500" kern="1200" dirty="0"/>
        </a:p>
      </dsp:txBody>
      <dsp:txXfrm>
        <a:off x="3491252" y="198623"/>
        <a:ext cx="949898" cy="949898"/>
      </dsp:txXfrm>
    </dsp:sp>
    <dsp:sp modelId="{F01A64D0-1162-4C75-BA23-6B9D3F525D31}">
      <dsp:nvSpPr>
        <dsp:cNvPr id="0" name=""/>
        <dsp:cNvSpPr/>
      </dsp:nvSpPr>
      <dsp:spPr>
        <a:xfrm>
          <a:off x="5230195" y="1408242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STUDENTS</a:t>
          </a:r>
          <a:endParaRPr lang="en-IN" sz="1500" kern="1200" dirty="0"/>
        </a:p>
      </dsp:txBody>
      <dsp:txXfrm>
        <a:off x="5426926" y="1604973"/>
        <a:ext cx="949898" cy="949898"/>
      </dsp:txXfrm>
    </dsp:sp>
    <dsp:sp modelId="{27CD42CF-6662-415B-9A7C-29F6D6C73617}">
      <dsp:nvSpPr>
        <dsp:cNvPr id="0" name=""/>
        <dsp:cNvSpPr/>
      </dsp:nvSpPr>
      <dsp:spPr>
        <a:xfrm>
          <a:off x="4490833" y="3683764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BORROW BOOKS</a:t>
          </a:r>
          <a:endParaRPr lang="en-IN" sz="1500" kern="1200" dirty="0"/>
        </a:p>
      </dsp:txBody>
      <dsp:txXfrm>
        <a:off x="4687564" y="3880495"/>
        <a:ext cx="949898" cy="949898"/>
      </dsp:txXfrm>
    </dsp:sp>
    <dsp:sp modelId="{556C3C0D-DB22-4893-90AB-1F08D45ABF57}">
      <dsp:nvSpPr>
        <dsp:cNvPr id="0" name=""/>
        <dsp:cNvSpPr/>
      </dsp:nvSpPr>
      <dsp:spPr>
        <a:xfrm>
          <a:off x="2098208" y="3683764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MASTER BOOKS</a:t>
          </a:r>
          <a:endParaRPr lang="en-IN" sz="1500" kern="1200" dirty="0"/>
        </a:p>
      </dsp:txBody>
      <dsp:txXfrm>
        <a:off x="2294939" y="3880495"/>
        <a:ext cx="949898" cy="949898"/>
      </dsp:txXfrm>
    </dsp:sp>
    <dsp:sp modelId="{2F0F7D9C-90D0-4918-AF39-B1646008A478}">
      <dsp:nvSpPr>
        <dsp:cNvPr id="0" name=""/>
        <dsp:cNvSpPr/>
      </dsp:nvSpPr>
      <dsp:spPr>
        <a:xfrm>
          <a:off x="1186143" y="1207671"/>
          <a:ext cx="1688764" cy="1744500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REQUEST LIST</a:t>
          </a:r>
          <a:endParaRPr lang="en-IN" sz="1500" kern="1200" dirty="0"/>
        </a:p>
      </dsp:txBody>
      <dsp:txXfrm>
        <a:off x="1433457" y="1463147"/>
        <a:ext cx="1194136" cy="123354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78D7FD-47B5-422A-B8CF-CC795D8E277F}">
      <dsp:nvSpPr>
        <dsp:cNvPr id="0" name=""/>
        <dsp:cNvSpPr/>
      </dsp:nvSpPr>
      <dsp:spPr>
        <a:xfrm>
          <a:off x="0" y="4379605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AF3761-F74C-4A11-A481-80354DD05F4B}">
      <dsp:nvSpPr>
        <dsp:cNvPr id="0" name=""/>
        <dsp:cNvSpPr/>
      </dsp:nvSpPr>
      <dsp:spPr>
        <a:xfrm>
          <a:off x="0" y="3749934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DCBF7C-0FCF-42C4-96DD-BD9EE1EBC0AF}">
      <dsp:nvSpPr>
        <dsp:cNvPr id="0" name=""/>
        <dsp:cNvSpPr/>
      </dsp:nvSpPr>
      <dsp:spPr>
        <a:xfrm>
          <a:off x="0" y="3120263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B0654-1904-4A7D-9294-5660F688BFD9}">
      <dsp:nvSpPr>
        <dsp:cNvPr id="0" name=""/>
        <dsp:cNvSpPr/>
      </dsp:nvSpPr>
      <dsp:spPr>
        <a:xfrm>
          <a:off x="0" y="2490593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903B37-3BB4-4F7D-905D-E8C3BBBCCE2B}">
      <dsp:nvSpPr>
        <dsp:cNvPr id="0" name=""/>
        <dsp:cNvSpPr/>
      </dsp:nvSpPr>
      <dsp:spPr>
        <a:xfrm>
          <a:off x="0" y="1860922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220676-2779-4403-9EC2-D14C4DEE7AC9}">
      <dsp:nvSpPr>
        <dsp:cNvPr id="0" name=""/>
        <dsp:cNvSpPr/>
      </dsp:nvSpPr>
      <dsp:spPr>
        <a:xfrm>
          <a:off x="0" y="1231251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D7A050-098A-43F3-8E69-3B2D933E490D}">
      <dsp:nvSpPr>
        <dsp:cNvPr id="0" name=""/>
        <dsp:cNvSpPr/>
      </dsp:nvSpPr>
      <dsp:spPr>
        <a:xfrm>
          <a:off x="0" y="601581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DB3C94-94D3-4229-B201-8746C230FA36}">
      <dsp:nvSpPr>
        <dsp:cNvPr id="0" name=""/>
        <dsp:cNvSpPr/>
      </dsp:nvSpPr>
      <dsp:spPr>
        <a:xfrm>
          <a:off x="2251431" y="1894"/>
          <a:ext cx="6407920" cy="599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effectLst/>
              <a:latin typeface="Söhne"/>
            </a:rPr>
            <a:t>Unique identifier for each faculty member.</a:t>
          </a:r>
        </a:p>
      </dsp:txBody>
      <dsp:txXfrm>
        <a:off x="2251431" y="1894"/>
        <a:ext cx="6407920" cy="599686"/>
      </dsp:txXfrm>
    </dsp:sp>
    <dsp:sp modelId="{7B62C132-B4C6-440C-8DF3-6A40268109ED}">
      <dsp:nvSpPr>
        <dsp:cNvPr id="0" name=""/>
        <dsp:cNvSpPr/>
      </dsp:nvSpPr>
      <dsp:spPr>
        <a:xfrm>
          <a:off x="0" y="1894"/>
          <a:ext cx="2251431" cy="59968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b="0" i="0" kern="1200">
              <a:effectLst/>
              <a:latin typeface="Söhne"/>
            </a:rPr>
            <a:t>FACULTYID (Primary Key):</a:t>
          </a:r>
          <a:endParaRPr lang="en-IN" sz="1700" kern="1200"/>
        </a:p>
      </dsp:txBody>
      <dsp:txXfrm>
        <a:off x="29280" y="31174"/>
        <a:ext cx="2192871" cy="570406"/>
      </dsp:txXfrm>
    </dsp:sp>
    <dsp:sp modelId="{68F5D1DE-9C58-4CDB-81BE-5E0201A72940}">
      <dsp:nvSpPr>
        <dsp:cNvPr id="0" name=""/>
        <dsp:cNvSpPr/>
      </dsp:nvSpPr>
      <dsp:spPr>
        <a:xfrm>
          <a:off x="2251431" y="631565"/>
          <a:ext cx="6407920" cy="599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Registration number or unique identifier for the faculty.</a:t>
          </a:r>
          <a:endParaRPr lang="en-US" sz="1700" b="0" i="0" kern="1200" dirty="0">
            <a:effectLst/>
            <a:latin typeface="Söhne"/>
          </a:endParaRPr>
        </a:p>
      </dsp:txBody>
      <dsp:txXfrm>
        <a:off x="2251431" y="631565"/>
        <a:ext cx="6407920" cy="599686"/>
      </dsp:txXfrm>
    </dsp:sp>
    <dsp:sp modelId="{C46A922C-F8F0-4DB5-9681-8CD3E0FB4F94}">
      <dsp:nvSpPr>
        <dsp:cNvPr id="0" name=""/>
        <dsp:cNvSpPr/>
      </dsp:nvSpPr>
      <dsp:spPr>
        <a:xfrm>
          <a:off x="0" y="631565"/>
          <a:ext cx="2251431" cy="59968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REG. No.:</a:t>
          </a:r>
          <a:endParaRPr lang="en-US" sz="1700" b="0" i="0" kern="1200" dirty="0">
            <a:effectLst/>
            <a:latin typeface="Söhne"/>
          </a:endParaRPr>
        </a:p>
      </dsp:txBody>
      <dsp:txXfrm>
        <a:off x="29280" y="660845"/>
        <a:ext cx="2192871" cy="570406"/>
      </dsp:txXfrm>
    </dsp:sp>
    <dsp:sp modelId="{E4D7C1C5-609E-43E4-8545-BE4B361EA212}">
      <dsp:nvSpPr>
        <dsp:cNvPr id="0" name=""/>
        <dsp:cNvSpPr/>
      </dsp:nvSpPr>
      <dsp:spPr>
        <a:xfrm>
          <a:off x="2251431" y="1261236"/>
          <a:ext cx="6407920" cy="599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Full name of the faculty member.</a:t>
          </a:r>
          <a:endParaRPr lang="en-US" sz="1700" b="0" i="0" kern="1200" dirty="0">
            <a:effectLst/>
            <a:latin typeface="Söhne"/>
          </a:endParaRPr>
        </a:p>
      </dsp:txBody>
      <dsp:txXfrm>
        <a:off x="2251431" y="1261236"/>
        <a:ext cx="6407920" cy="599686"/>
      </dsp:txXfrm>
    </dsp:sp>
    <dsp:sp modelId="{C344F684-1203-498B-B751-E91E6B4BC086}">
      <dsp:nvSpPr>
        <dsp:cNvPr id="0" name=""/>
        <dsp:cNvSpPr/>
      </dsp:nvSpPr>
      <dsp:spPr>
        <a:xfrm>
          <a:off x="0" y="1261236"/>
          <a:ext cx="2251431" cy="59968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NAME:</a:t>
          </a:r>
          <a:endParaRPr lang="en-US" sz="1700" b="0" i="0" kern="1200" dirty="0">
            <a:effectLst/>
            <a:latin typeface="Söhne"/>
          </a:endParaRPr>
        </a:p>
      </dsp:txBody>
      <dsp:txXfrm>
        <a:off x="29280" y="1290516"/>
        <a:ext cx="2192871" cy="570406"/>
      </dsp:txXfrm>
    </dsp:sp>
    <dsp:sp modelId="{2055882B-96A7-48DF-ADE5-539050D91E50}">
      <dsp:nvSpPr>
        <dsp:cNvPr id="0" name=""/>
        <dsp:cNvSpPr/>
      </dsp:nvSpPr>
      <dsp:spPr>
        <a:xfrm>
          <a:off x="2251431" y="1890906"/>
          <a:ext cx="6407920" cy="599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Encrypted password for secure authentication.</a:t>
          </a:r>
          <a:endParaRPr lang="en-US" sz="1700" b="0" i="0" kern="1200" dirty="0">
            <a:effectLst/>
            <a:latin typeface="Söhne"/>
          </a:endParaRPr>
        </a:p>
      </dsp:txBody>
      <dsp:txXfrm>
        <a:off x="2251431" y="1890906"/>
        <a:ext cx="6407920" cy="599686"/>
      </dsp:txXfrm>
    </dsp:sp>
    <dsp:sp modelId="{C2D50D4A-9414-4773-8600-CD96CE729B9C}">
      <dsp:nvSpPr>
        <dsp:cNvPr id="0" name=""/>
        <dsp:cNvSpPr/>
      </dsp:nvSpPr>
      <dsp:spPr>
        <a:xfrm>
          <a:off x="0" y="1890906"/>
          <a:ext cx="2251431" cy="59968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PASSWORD (ENCRYPTED):</a:t>
          </a:r>
          <a:endParaRPr lang="en-US" sz="1700" b="0" i="0" kern="1200" dirty="0">
            <a:effectLst/>
            <a:latin typeface="Söhne"/>
          </a:endParaRPr>
        </a:p>
      </dsp:txBody>
      <dsp:txXfrm>
        <a:off x="29280" y="1920186"/>
        <a:ext cx="2192871" cy="570406"/>
      </dsp:txXfrm>
    </dsp:sp>
    <dsp:sp modelId="{C31C1338-3C80-404C-A18D-2FBE3F605523}">
      <dsp:nvSpPr>
        <dsp:cNvPr id="0" name=""/>
        <dsp:cNvSpPr/>
      </dsp:nvSpPr>
      <dsp:spPr>
        <a:xfrm>
          <a:off x="2251431" y="2520577"/>
          <a:ext cx="6407920" cy="599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Gender of the faculty member.</a:t>
          </a:r>
          <a:endParaRPr lang="en-US" sz="1700" b="0" i="0" kern="1200" dirty="0">
            <a:effectLst/>
            <a:latin typeface="Söhne"/>
          </a:endParaRPr>
        </a:p>
      </dsp:txBody>
      <dsp:txXfrm>
        <a:off x="2251431" y="2520577"/>
        <a:ext cx="6407920" cy="599686"/>
      </dsp:txXfrm>
    </dsp:sp>
    <dsp:sp modelId="{A537BB9C-62AD-47F4-A7C6-F6BA46B37C2B}">
      <dsp:nvSpPr>
        <dsp:cNvPr id="0" name=""/>
        <dsp:cNvSpPr/>
      </dsp:nvSpPr>
      <dsp:spPr>
        <a:xfrm>
          <a:off x="0" y="2520577"/>
          <a:ext cx="2251431" cy="59968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GENDER:</a:t>
          </a:r>
          <a:endParaRPr lang="en-US" sz="1700" b="0" i="0" kern="1200" dirty="0">
            <a:effectLst/>
            <a:latin typeface="Söhne"/>
          </a:endParaRPr>
        </a:p>
      </dsp:txBody>
      <dsp:txXfrm>
        <a:off x="29280" y="2549857"/>
        <a:ext cx="2192871" cy="570406"/>
      </dsp:txXfrm>
    </dsp:sp>
    <dsp:sp modelId="{8F9E139A-82B3-48C8-8661-BD6E361363A0}">
      <dsp:nvSpPr>
        <dsp:cNvPr id="0" name=""/>
        <dsp:cNvSpPr/>
      </dsp:nvSpPr>
      <dsp:spPr>
        <a:xfrm>
          <a:off x="2251431" y="3150248"/>
          <a:ext cx="6407920" cy="599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Email address of the faculty member.</a:t>
          </a:r>
          <a:endParaRPr lang="en-US" sz="1700" b="0" i="0" kern="1200" dirty="0">
            <a:effectLst/>
            <a:latin typeface="Söhne"/>
          </a:endParaRPr>
        </a:p>
      </dsp:txBody>
      <dsp:txXfrm>
        <a:off x="2251431" y="3150248"/>
        <a:ext cx="6407920" cy="599686"/>
      </dsp:txXfrm>
    </dsp:sp>
    <dsp:sp modelId="{F7B45C39-161B-47F8-B510-EFD24C02AE21}">
      <dsp:nvSpPr>
        <dsp:cNvPr id="0" name=""/>
        <dsp:cNvSpPr/>
      </dsp:nvSpPr>
      <dsp:spPr>
        <a:xfrm>
          <a:off x="0" y="3150248"/>
          <a:ext cx="2251431" cy="59968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EMAIL:</a:t>
          </a:r>
          <a:endParaRPr lang="en-US" sz="1700" b="0" i="0" kern="1200" dirty="0">
            <a:effectLst/>
            <a:latin typeface="Söhne"/>
          </a:endParaRPr>
        </a:p>
      </dsp:txBody>
      <dsp:txXfrm>
        <a:off x="29280" y="3179528"/>
        <a:ext cx="2192871" cy="570406"/>
      </dsp:txXfrm>
    </dsp:sp>
    <dsp:sp modelId="{2D348799-5D6B-4816-A667-6150537622F2}">
      <dsp:nvSpPr>
        <dsp:cNvPr id="0" name=""/>
        <dsp:cNvSpPr/>
      </dsp:nvSpPr>
      <dsp:spPr>
        <a:xfrm>
          <a:off x="2251431" y="3779918"/>
          <a:ext cx="6407920" cy="599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Designation or position of the faculty member (e.g., Professor, Guest Lecturer).</a:t>
          </a:r>
          <a:endParaRPr lang="en-US" sz="1700" b="0" i="0" kern="1200" dirty="0">
            <a:effectLst/>
            <a:latin typeface="Söhne"/>
          </a:endParaRPr>
        </a:p>
      </dsp:txBody>
      <dsp:txXfrm>
        <a:off x="2251431" y="3779918"/>
        <a:ext cx="6407920" cy="599686"/>
      </dsp:txXfrm>
    </dsp:sp>
    <dsp:sp modelId="{49E47AD9-8B61-4973-A891-596BE54A3EB6}">
      <dsp:nvSpPr>
        <dsp:cNvPr id="0" name=""/>
        <dsp:cNvSpPr/>
      </dsp:nvSpPr>
      <dsp:spPr>
        <a:xfrm>
          <a:off x="0" y="3779918"/>
          <a:ext cx="2251431" cy="599686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effectLst/>
              <a:latin typeface="Söhne"/>
            </a:rPr>
            <a:t>DESIGNATION:</a:t>
          </a:r>
          <a:endParaRPr lang="en-US" sz="1700" b="0" i="0" kern="1200" dirty="0">
            <a:effectLst/>
            <a:latin typeface="Söhne"/>
          </a:endParaRPr>
        </a:p>
      </dsp:txBody>
      <dsp:txXfrm>
        <a:off x="29280" y="3809198"/>
        <a:ext cx="2192871" cy="57040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8D96B-EDC3-4D34-A03B-F98AC99834BC}">
      <dsp:nvSpPr>
        <dsp:cNvPr id="0" name=""/>
        <dsp:cNvSpPr/>
      </dsp:nvSpPr>
      <dsp:spPr>
        <a:xfrm>
          <a:off x="0" y="4476433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DB1B13-5202-43F5-AD87-3D94A59A2917}">
      <dsp:nvSpPr>
        <dsp:cNvPr id="0" name=""/>
        <dsp:cNvSpPr/>
      </dsp:nvSpPr>
      <dsp:spPr>
        <a:xfrm>
          <a:off x="0" y="3724445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E96D55-2E23-476B-98C4-E1A9EB2CC12A}">
      <dsp:nvSpPr>
        <dsp:cNvPr id="0" name=""/>
        <dsp:cNvSpPr/>
      </dsp:nvSpPr>
      <dsp:spPr>
        <a:xfrm>
          <a:off x="0" y="2972457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24274-B229-4218-A4D9-184B0B834C6B}">
      <dsp:nvSpPr>
        <dsp:cNvPr id="0" name=""/>
        <dsp:cNvSpPr/>
      </dsp:nvSpPr>
      <dsp:spPr>
        <a:xfrm>
          <a:off x="0" y="2220469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9FC1C6-4BC4-49A4-9E59-ADA9FFC02D14}">
      <dsp:nvSpPr>
        <dsp:cNvPr id="0" name=""/>
        <dsp:cNvSpPr/>
      </dsp:nvSpPr>
      <dsp:spPr>
        <a:xfrm>
          <a:off x="0" y="1468481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5920A9-4423-43EE-9028-2B5F46A598FF}">
      <dsp:nvSpPr>
        <dsp:cNvPr id="0" name=""/>
        <dsp:cNvSpPr/>
      </dsp:nvSpPr>
      <dsp:spPr>
        <a:xfrm>
          <a:off x="0" y="716493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6B815D-6EB7-47E4-B856-C3BA9F694AAD}">
      <dsp:nvSpPr>
        <dsp:cNvPr id="0" name=""/>
        <dsp:cNvSpPr/>
      </dsp:nvSpPr>
      <dsp:spPr>
        <a:xfrm>
          <a:off x="2251431" y="314"/>
          <a:ext cx="6407920" cy="716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b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effectLst/>
              <a:latin typeface="Söhne"/>
            </a:rPr>
            <a:t>Unique identifier for each request/notification.</a:t>
          </a:r>
          <a:endParaRPr lang="en-US" sz="2200" b="0" i="0" kern="1200" dirty="0">
            <a:effectLst/>
            <a:latin typeface="Söhne"/>
          </a:endParaRPr>
        </a:p>
      </dsp:txBody>
      <dsp:txXfrm>
        <a:off x="2251431" y="314"/>
        <a:ext cx="6407920" cy="716178"/>
      </dsp:txXfrm>
    </dsp:sp>
    <dsp:sp modelId="{EB5490FF-7257-4A4E-8801-E8C8BAE8967D}">
      <dsp:nvSpPr>
        <dsp:cNvPr id="0" name=""/>
        <dsp:cNvSpPr/>
      </dsp:nvSpPr>
      <dsp:spPr>
        <a:xfrm>
          <a:off x="0" y="314"/>
          <a:ext cx="2251431" cy="71617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200" b="0" i="0" kern="1200" dirty="0">
              <a:effectLst/>
              <a:latin typeface="Söhne"/>
            </a:rPr>
            <a:t>RID (Primary Key):</a:t>
          </a:r>
          <a:endParaRPr lang="en-IN" sz="2200" kern="1200" dirty="0"/>
        </a:p>
      </dsp:txBody>
      <dsp:txXfrm>
        <a:off x="34967" y="35281"/>
        <a:ext cx="2181497" cy="681211"/>
      </dsp:txXfrm>
    </dsp:sp>
    <dsp:sp modelId="{E406146E-01AE-4EBB-B2ED-84DD5B302E81}">
      <dsp:nvSpPr>
        <dsp:cNvPr id="0" name=""/>
        <dsp:cNvSpPr/>
      </dsp:nvSpPr>
      <dsp:spPr>
        <a:xfrm>
          <a:off x="2251431" y="752302"/>
          <a:ext cx="6407920" cy="716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b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effectLst/>
              <a:latin typeface="Söhne"/>
            </a:rPr>
            <a:t>Identifier for the user making the request/notification.</a:t>
          </a:r>
          <a:endParaRPr lang="en-US" sz="2200" b="0" i="0" kern="1200" dirty="0">
            <a:effectLst/>
            <a:latin typeface="Söhne"/>
          </a:endParaRPr>
        </a:p>
      </dsp:txBody>
      <dsp:txXfrm>
        <a:off x="2251431" y="752302"/>
        <a:ext cx="6407920" cy="716178"/>
      </dsp:txXfrm>
    </dsp:sp>
    <dsp:sp modelId="{92FC571D-2B35-4D58-9B28-308782D414E4}">
      <dsp:nvSpPr>
        <dsp:cNvPr id="0" name=""/>
        <dsp:cNvSpPr/>
      </dsp:nvSpPr>
      <dsp:spPr>
        <a:xfrm>
          <a:off x="0" y="752302"/>
          <a:ext cx="2251431" cy="71617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effectLst/>
              <a:latin typeface="Söhne"/>
            </a:rPr>
            <a:t>REQUESTER ID:</a:t>
          </a:r>
          <a:endParaRPr lang="en-US" sz="2200" b="0" i="0" kern="1200" dirty="0">
            <a:effectLst/>
            <a:latin typeface="Söhne"/>
          </a:endParaRPr>
        </a:p>
      </dsp:txBody>
      <dsp:txXfrm>
        <a:off x="34967" y="787269"/>
        <a:ext cx="2181497" cy="681211"/>
      </dsp:txXfrm>
    </dsp:sp>
    <dsp:sp modelId="{E52C4421-4DFF-4DA8-8603-456B51E3A42E}">
      <dsp:nvSpPr>
        <dsp:cNvPr id="0" name=""/>
        <dsp:cNvSpPr/>
      </dsp:nvSpPr>
      <dsp:spPr>
        <a:xfrm>
          <a:off x="2251431" y="1504290"/>
          <a:ext cx="6407920" cy="716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b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effectLst/>
              <a:latin typeface="Söhne"/>
            </a:rPr>
            <a:t>Identifier for the user receiving the request/notification (e.g., borrower or admin).</a:t>
          </a:r>
          <a:endParaRPr lang="en-US" sz="2200" b="0" i="0" kern="1200" dirty="0">
            <a:effectLst/>
            <a:latin typeface="Söhne"/>
          </a:endParaRPr>
        </a:p>
      </dsp:txBody>
      <dsp:txXfrm>
        <a:off x="2251431" y="1504290"/>
        <a:ext cx="6407920" cy="716178"/>
      </dsp:txXfrm>
    </dsp:sp>
    <dsp:sp modelId="{6BA6011F-194E-4A6B-9521-CFAFA20B138A}">
      <dsp:nvSpPr>
        <dsp:cNvPr id="0" name=""/>
        <dsp:cNvSpPr/>
      </dsp:nvSpPr>
      <dsp:spPr>
        <a:xfrm>
          <a:off x="0" y="1504290"/>
          <a:ext cx="2251431" cy="71617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effectLst/>
              <a:latin typeface="Söhne"/>
            </a:rPr>
            <a:t>RECEIVER ID:</a:t>
          </a:r>
          <a:endParaRPr lang="en-US" sz="2200" b="0" i="0" kern="1200" dirty="0">
            <a:effectLst/>
            <a:latin typeface="Söhne"/>
          </a:endParaRPr>
        </a:p>
      </dsp:txBody>
      <dsp:txXfrm>
        <a:off x="34967" y="1539257"/>
        <a:ext cx="2181497" cy="681211"/>
      </dsp:txXfrm>
    </dsp:sp>
    <dsp:sp modelId="{A48D13BB-AFBA-4EC6-A136-3651CECB73BB}">
      <dsp:nvSpPr>
        <dsp:cNvPr id="0" name=""/>
        <dsp:cNvSpPr/>
      </dsp:nvSpPr>
      <dsp:spPr>
        <a:xfrm>
          <a:off x="2251431" y="2256278"/>
          <a:ext cx="6407920" cy="716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b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effectLst/>
              <a:latin typeface="Söhne"/>
            </a:rPr>
            <a:t>The content of the request or notification message.</a:t>
          </a:r>
          <a:endParaRPr lang="en-US" sz="2200" b="0" i="0" kern="1200" dirty="0">
            <a:effectLst/>
            <a:latin typeface="Söhne"/>
          </a:endParaRPr>
        </a:p>
      </dsp:txBody>
      <dsp:txXfrm>
        <a:off x="2251431" y="2256278"/>
        <a:ext cx="6407920" cy="716178"/>
      </dsp:txXfrm>
    </dsp:sp>
    <dsp:sp modelId="{6D3DB899-A7DB-4CB4-9E6A-0B5D671BC6D4}">
      <dsp:nvSpPr>
        <dsp:cNvPr id="0" name=""/>
        <dsp:cNvSpPr/>
      </dsp:nvSpPr>
      <dsp:spPr>
        <a:xfrm>
          <a:off x="0" y="2256278"/>
          <a:ext cx="2251431" cy="71617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>
              <a:effectLst/>
              <a:latin typeface="Söhne"/>
            </a:rPr>
            <a:t>MESSAGE:</a:t>
          </a:r>
        </a:p>
      </dsp:txBody>
      <dsp:txXfrm>
        <a:off x="34967" y="2291245"/>
        <a:ext cx="2181497" cy="681211"/>
      </dsp:txXfrm>
    </dsp:sp>
    <dsp:sp modelId="{3AEDF57A-3F6A-48D7-8243-C43EF00D257A}">
      <dsp:nvSpPr>
        <dsp:cNvPr id="0" name=""/>
        <dsp:cNvSpPr/>
      </dsp:nvSpPr>
      <dsp:spPr>
        <a:xfrm>
          <a:off x="2251431" y="3008266"/>
          <a:ext cx="6407920" cy="716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b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>
              <a:effectLst/>
              <a:latin typeface="Söhne"/>
            </a:rPr>
            <a:t>Role of the requester (student</a:t>
          </a:r>
          <a:r>
            <a:rPr lang="en-US" sz="2200" kern="1200" dirty="0">
              <a:latin typeface="Söhne"/>
            </a:rPr>
            <a:t> or</a:t>
          </a:r>
          <a:r>
            <a:rPr lang="en-US" sz="2200" b="0" i="0" kern="1200" dirty="0">
              <a:effectLst/>
              <a:latin typeface="Söhne"/>
            </a:rPr>
            <a:t> faculty or admin).</a:t>
          </a:r>
        </a:p>
      </dsp:txBody>
      <dsp:txXfrm>
        <a:off x="2251431" y="3008266"/>
        <a:ext cx="6407920" cy="716178"/>
      </dsp:txXfrm>
    </dsp:sp>
    <dsp:sp modelId="{271DC573-56A9-4397-A953-042652301DB9}">
      <dsp:nvSpPr>
        <dsp:cNvPr id="0" name=""/>
        <dsp:cNvSpPr/>
      </dsp:nvSpPr>
      <dsp:spPr>
        <a:xfrm>
          <a:off x="0" y="3008266"/>
          <a:ext cx="2251431" cy="71617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effectLst/>
              <a:latin typeface="Söhne"/>
            </a:rPr>
            <a:t>REQUESTER ROLE:</a:t>
          </a:r>
          <a:endParaRPr lang="en-US" sz="2200" b="0" i="0" kern="1200" dirty="0">
            <a:effectLst/>
            <a:latin typeface="Söhne"/>
          </a:endParaRPr>
        </a:p>
      </dsp:txBody>
      <dsp:txXfrm>
        <a:off x="34967" y="3043233"/>
        <a:ext cx="2181497" cy="681211"/>
      </dsp:txXfrm>
    </dsp:sp>
    <dsp:sp modelId="{62CCE9BD-D164-4869-9B42-CF36022B2E04}">
      <dsp:nvSpPr>
        <dsp:cNvPr id="0" name=""/>
        <dsp:cNvSpPr/>
      </dsp:nvSpPr>
      <dsp:spPr>
        <a:xfrm>
          <a:off x="2251431" y="3760254"/>
          <a:ext cx="6407920" cy="716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b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effectLst/>
              <a:latin typeface="Söhne"/>
            </a:rPr>
            <a:t>Role of the receiver (borrower, admin).</a:t>
          </a:r>
          <a:endParaRPr lang="en-US" sz="2200" b="0" i="0" kern="1200" dirty="0">
            <a:effectLst/>
            <a:latin typeface="Söhne"/>
          </a:endParaRPr>
        </a:p>
      </dsp:txBody>
      <dsp:txXfrm>
        <a:off x="2251431" y="3760254"/>
        <a:ext cx="6407920" cy="716178"/>
      </dsp:txXfrm>
    </dsp:sp>
    <dsp:sp modelId="{DE5913FD-7DBA-4552-BD17-8485157644D6}">
      <dsp:nvSpPr>
        <dsp:cNvPr id="0" name=""/>
        <dsp:cNvSpPr/>
      </dsp:nvSpPr>
      <dsp:spPr>
        <a:xfrm>
          <a:off x="0" y="3760254"/>
          <a:ext cx="2251431" cy="71617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effectLst/>
              <a:latin typeface="Söhne"/>
            </a:rPr>
            <a:t>RECEIVER ROLE:</a:t>
          </a:r>
          <a:endParaRPr lang="en-US" sz="2200" b="0" i="0" kern="1200" dirty="0">
            <a:effectLst/>
            <a:latin typeface="Söhne"/>
          </a:endParaRPr>
        </a:p>
      </dsp:txBody>
      <dsp:txXfrm>
        <a:off x="34967" y="3795221"/>
        <a:ext cx="2181497" cy="68121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3C1C8-F304-4A3E-A472-4E85EA475E24}">
      <dsp:nvSpPr>
        <dsp:cNvPr id="0" name=""/>
        <dsp:cNvSpPr/>
      </dsp:nvSpPr>
      <dsp:spPr>
        <a:xfrm>
          <a:off x="1719737" y="670897"/>
          <a:ext cx="4675865" cy="4675865"/>
        </a:xfrm>
        <a:prstGeom prst="blockArc">
          <a:avLst>
            <a:gd name="adj1" fmla="val 12122498"/>
            <a:gd name="adj2" fmla="val 16757679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B7765B-44F1-45F8-8F24-0687123FCD5B}">
      <dsp:nvSpPr>
        <dsp:cNvPr id="0" name=""/>
        <dsp:cNvSpPr/>
      </dsp:nvSpPr>
      <dsp:spPr>
        <a:xfrm>
          <a:off x="1777670" y="510917"/>
          <a:ext cx="4675865" cy="4675865"/>
        </a:xfrm>
        <a:prstGeom prst="blockArc">
          <a:avLst>
            <a:gd name="adj1" fmla="val 7010944"/>
            <a:gd name="adj2" fmla="val 11866309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5539D-5CC6-438D-BB17-DD2BE86E642D}">
      <dsp:nvSpPr>
        <dsp:cNvPr id="0" name=""/>
        <dsp:cNvSpPr/>
      </dsp:nvSpPr>
      <dsp:spPr>
        <a:xfrm>
          <a:off x="2088581" y="700880"/>
          <a:ext cx="4675865" cy="4675865"/>
        </a:xfrm>
        <a:prstGeom prst="blockArc">
          <a:avLst>
            <a:gd name="adj1" fmla="val 3240000"/>
            <a:gd name="adj2" fmla="val 7560000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ECCFB-BD93-4427-BA2C-2B986F4A2449}">
      <dsp:nvSpPr>
        <dsp:cNvPr id="0" name=""/>
        <dsp:cNvSpPr/>
      </dsp:nvSpPr>
      <dsp:spPr>
        <a:xfrm>
          <a:off x="2088581" y="700880"/>
          <a:ext cx="4675865" cy="4675865"/>
        </a:xfrm>
        <a:prstGeom prst="blockArc">
          <a:avLst>
            <a:gd name="adj1" fmla="val 20520000"/>
            <a:gd name="adj2" fmla="val 3240000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4F7E9-8C2D-4E4E-955D-752E46ED809F}">
      <dsp:nvSpPr>
        <dsp:cNvPr id="0" name=""/>
        <dsp:cNvSpPr/>
      </dsp:nvSpPr>
      <dsp:spPr>
        <a:xfrm>
          <a:off x="2088581" y="700880"/>
          <a:ext cx="4675865" cy="4675865"/>
        </a:xfrm>
        <a:prstGeom prst="blockArc">
          <a:avLst>
            <a:gd name="adj1" fmla="val 16200000"/>
            <a:gd name="adj2" fmla="val 20520000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637B5-9B2A-435B-85A9-2759F9EC046C}">
      <dsp:nvSpPr>
        <dsp:cNvPr id="0" name=""/>
        <dsp:cNvSpPr/>
      </dsp:nvSpPr>
      <dsp:spPr>
        <a:xfrm>
          <a:off x="3350437" y="1962737"/>
          <a:ext cx="2152153" cy="215215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592" b="90986" l="3721" r="94651">
                        <a14:foregroundMark x1="30349" y1="9577" x2="50814" y2="7183"/>
                        <a14:foregroundMark x1="50814" y1="7183" x2="63140" y2="8028"/>
                        <a14:foregroundMark x1="63140" y1="8028" x2="58605" y2="13099"/>
                        <a14:foregroundMark x1="58605" y1="13099" x2="33721" y2="13239"/>
                        <a14:foregroundMark x1="33721" y1="13239" x2="31744" y2="8732"/>
                        <a14:foregroundMark x1="93236" y1="74557" x2="95233" y2="77183"/>
                        <a14:foregroundMark x1="91163" y1="71831" x2="92543" y2="73646"/>
                        <a14:foregroundMark x1="95233" y1="77183" x2="89535" y2="82394"/>
                        <a14:foregroundMark x1="89535" y1="82394" x2="87674" y2="74930"/>
                        <a14:foregroundMark x1="87674" y1="74930" x2="91279" y2="70563"/>
                        <a14:foregroundMark x1="9070" y1="63944" x2="3721" y2="70845"/>
                        <a14:foregroundMark x1="3721" y1="70845" x2="10349" y2="76479"/>
                        <a14:foregroundMark x1="10349" y1="76479" x2="11395" y2="76620"/>
                        <a14:foregroundMark x1="93602" y1="77338" x2="92674" y2="82958"/>
                        <a14:foregroundMark x1="93953" y1="75211" x2="93602" y2="77335"/>
                        <a14:foregroundMark x1="92674" y1="82958" x2="92674" y2="82958"/>
                        <a14:foregroundMark x1="64651" y1="91831" x2="20581" y2="90986"/>
                        <a14:foregroundMark x1="20581" y1="90986" x2="20000" y2="90563"/>
                        <a14:foregroundMark x1="3721" y1="70563" x2="4302" y2="68028"/>
                        <a14:foregroundMark x1="91977" y1="73944" x2="94651" y2="76338"/>
                        <a14:foregroundMark x1="92907" y1="74366" x2="92209" y2="74366"/>
                        <a14:foregroundMark x1="91279" y1="72535" x2="93605" y2="7464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DB</a:t>
          </a:r>
          <a:endParaRPr lang="en-IN" sz="6500" kern="1200" dirty="0"/>
        </a:p>
      </dsp:txBody>
      <dsp:txXfrm>
        <a:off x="3665613" y="2277913"/>
        <a:ext cx="1521801" cy="1521801"/>
      </dsp:txXfrm>
    </dsp:sp>
    <dsp:sp modelId="{D0C16599-0219-4FDD-B4C1-4F3827F12EB7}">
      <dsp:nvSpPr>
        <dsp:cNvPr id="0" name=""/>
        <dsp:cNvSpPr/>
      </dsp:nvSpPr>
      <dsp:spPr>
        <a:xfrm>
          <a:off x="3673260" y="1861"/>
          <a:ext cx="1506507" cy="1506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MASTER BOOKS</a:t>
          </a:r>
          <a:endParaRPr lang="en-IN" sz="1700" kern="1200" dirty="0"/>
        </a:p>
      </dsp:txBody>
      <dsp:txXfrm>
        <a:off x="3893883" y="222484"/>
        <a:ext cx="1065261" cy="1065261"/>
      </dsp:txXfrm>
    </dsp:sp>
    <dsp:sp modelId="{F2876334-72A9-4132-841A-749A2AC8B1BD}">
      <dsp:nvSpPr>
        <dsp:cNvPr id="0" name=""/>
        <dsp:cNvSpPr/>
      </dsp:nvSpPr>
      <dsp:spPr>
        <a:xfrm>
          <a:off x="5845187" y="1579858"/>
          <a:ext cx="1506507" cy="1506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BORROW BOOKS</a:t>
          </a:r>
          <a:endParaRPr lang="en-IN" sz="1700" kern="1200" dirty="0"/>
        </a:p>
      </dsp:txBody>
      <dsp:txXfrm>
        <a:off x="6065810" y="1800481"/>
        <a:ext cx="1065261" cy="1065261"/>
      </dsp:txXfrm>
    </dsp:sp>
    <dsp:sp modelId="{340D7089-1028-4CE8-AA27-B1451B4776CB}">
      <dsp:nvSpPr>
        <dsp:cNvPr id="0" name=""/>
        <dsp:cNvSpPr/>
      </dsp:nvSpPr>
      <dsp:spPr>
        <a:xfrm>
          <a:off x="5015584" y="4133111"/>
          <a:ext cx="1506507" cy="1506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STUDENTS</a:t>
          </a:r>
          <a:endParaRPr lang="en-IN" sz="1700" kern="1200" dirty="0"/>
        </a:p>
      </dsp:txBody>
      <dsp:txXfrm>
        <a:off x="5236207" y="4353734"/>
        <a:ext cx="1065261" cy="1065261"/>
      </dsp:txXfrm>
    </dsp:sp>
    <dsp:sp modelId="{36A518A2-3BDB-4214-BCAA-FE6536B40FFD}">
      <dsp:nvSpPr>
        <dsp:cNvPr id="0" name=""/>
        <dsp:cNvSpPr/>
      </dsp:nvSpPr>
      <dsp:spPr>
        <a:xfrm>
          <a:off x="2330936" y="4133111"/>
          <a:ext cx="1506507" cy="1506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FACULTY</a:t>
          </a:r>
          <a:endParaRPr lang="en-IN" sz="1700" kern="1200" dirty="0"/>
        </a:p>
      </dsp:txBody>
      <dsp:txXfrm>
        <a:off x="2551559" y="4353734"/>
        <a:ext cx="1065261" cy="1065261"/>
      </dsp:txXfrm>
    </dsp:sp>
    <dsp:sp modelId="{2F0F7D9C-90D0-4918-AF39-B1646008A478}">
      <dsp:nvSpPr>
        <dsp:cNvPr id="0" name=""/>
        <dsp:cNvSpPr/>
      </dsp:nvSpPr>
      <dsp:spPr>
        <a:xfrm>
          <a:off x="993953" y="1173621"/>
          <a:ext cx="1893860" cy="1956365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REQUEST LIST</a:t>
          </a:r>
          <a:endParaRPr lang="en-IN" sz="1700" kern="1200" dirty="0"/>
        </a:p>
      </dsp:txBody>
      <dsp:txXfrm>
        <a:off x="1271302" y="1460124"/>
        <a:ext cx="1339162" cy="1383359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8D96B-EDC3-4D34-A03B-F98AC99834BC}">
      <dsp:nvSpPr>
        <dsp:cNvPr id="0" name=""/>
        <dsp:cNvSpPr/>
      </dsp:nvSpPr>
      <dsp:spPr>
        <a:xfrm>
          <a:off x="0" y="4476433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DB1B13-5202-43F5-AD87-3D94A59A2917}">
      <dsp:nvSpPr>
        <dsp:cNvPr id="0" name=""/>
        <dsp:cNvSpPr/>
      </dsp:nvSpPr>
      <dsp:spPr>
        <a:xfrm>
          <a:off x="0" y="3724445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E96D55-2E23-476B-98C4-E1A9EB2CC12A}">
      <dsp:nvSpPr>
        <dsp:cNvPr id="0" name=""/>
        <dsp:cNvSpPr/>
      </dsp:nvSpPr>
      <dsp:spPr>
        <a:xfrm>
          <a:off x="0" y="2972457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24274-B229-4218-A4D9-184B0B834C6B}">
      <dsp:nvSpPr>
        <dsp:cNvPr id="0" name=""/>
        <dsp:cNvSpPr/>
      </dsp:nvSpPr>
      <dsp:spPr>
        <a:xfrm>
          <a:off x="0" y="2220469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9FC1C6-4BC4-49A4-9E59-ADA9FFC02D14}">
      <dsp:nvSpPr>
        <dsp:cNvPr id="0" name=""/>
        <dsp:cNvSpPr/>
      </dsp:nvSpPr>
      <dsp:spPr>
        <a:xfrm>
          <a:off x="0" y="1468481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5920A9-4423-43EE-9028-2B5F46A598FF}">
      <dsp:nvSpPr>
        <dsp:cNvPr id="0" name=""/>
        <dsp:cNvSpPr/>
      </dsp:nvSpPr>
      <dsp:spPr>
        <a:xfrm>
          <a:off x="0" y="716493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6B815D-6EB7-47E4-B856-C3BA9F694AAD}">
      <dsp:nvSpPr>
        <dsp:cNvPr id="0" name=""/>
        <dsp:cNvSpPr/>
      </dsp:nvSpPr>
      <dsp:spPr>
        <a:xfrm>
          <a:off x="2251431" y="314"/>
          <a:ext cx="6407920" cy="716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b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effectLst/>
              <a:latin typeface="Söhne"/>
            </a:rPr>
            <a:t>Unique identifier for each request/notification.</a:t>
          </a:r>
          <a:endParaRPr lang="en-US" sz="2200" b="0" i="0" kern="1200" dirty="0">
            <a:effectLst/>
            <a:latin typeface="Söhne"/>
          </a:endParaRPr>
        </a:p>
      </dsp:txBody>
      <dsp:txXfrm>
        <a:off x="2251431" y="314"/>
        <a:ext cx="6407920" cy="716178"/>
      </dsp:txXfrm>
    </dsp:sp>
    <dsp:sp modelId="{EB5490FF-7257-4A4E-8801-E8C8BAE8967D}">
      <dsp:nvSpPr>
        <dsp:cNvPr id="0" name=""/>
        <dsp:cNvSpPr/>
      </dsp:nvSpPr>
      <dsp:spPr>
        <a:xfrm>
          <a:off x="0" y="314"/>
          <a:ext cx="2251431" cy="71617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200" b="0" i="0" kern="1200" dirty="0">
              <a:effectLst/>
              <a:latin typeface="Söhne"/>
            </a:rPr>
            <a:t>RID (Primary Key):</a:t>
          </a:r>
          <a:endParaRPr lang="en-IN" sz="2200" kern="1200" dirty="0"/>
        </a:p>
      </dsp:txBody>
      <dsp:txXfrm>
        <a:off x="34967" y="35281"/>
        <a:ext cx="2181497" cy="681211"/>
      </dsp:txXfrm>
    </dsp:sp>
    <dsp:sp modelId="{E406146E-01AE-4EBB-B2ED-84DD5B302E81}">
      <dsp:nvSpPr>
        <dsp:cNvPr id="0" name=""/>
        <dsp:cNvSpPr/>
      </dsp:nvSpPr>
      <dsp:spPr>
        <a:xfrm>
          <a:off x="2251431" y="752302"/>
          <a:ext cx="6407920" cy="716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b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effectLst/>
              <a:latin typeface="Söhne"/>
            </a:rPr>
            <a:t>Identifier for the user making the request/notification.</a:t>
          </a:r>
          <a:endParaRPr lang="en-US" sz="2200" b="0" i="0" kern="1200" dirty="0">
            <a:effectLst/>
            <a:latin typeface="Söhne"/>
          </a:endParaRPr>
        </a:p>
      </dsp:txBody>
      <dsp:txXfrm>
        <a:off x="2251431" y="752302"/>
        <a:ext cx="6407920" cy="716178"/>
      </dsp:txXfrm>
    </dsp:sp>
    <dsp:sp modelId="{92FC571D-2B35-4D58-9B28-308782D414E4}">
      <dsp:nvSpPr>
        <dsp:cNvPr id="0" name=""/>
        <dsp:cNvSpPr/>
      </dsp:nvSpPr>
      <dsp:spPr>
        <a:xfrm>
          <a:off x="0" y="752302"/>
          <a:ext cx="2251431" cy="71617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effectLst/>
              <a:latin typeface="Söhne"/>
            </a:rPr>
            <a:t>REQUESTER ID:</a:t>
          </a:r>
          <a:endParaRPr lang="en-US" sz="2200" b="0" i="0" kern="1200" dirty="0">
            <a:effectLst/>
            <a:latin typeface="Söhne"/>
          </a:endParaRPr>
        </a:p>
      </dsp:txBody>
      <dsp:txXfrm>
        <a:off x="34967" y="787269"/>
        <a:ext cx="2181497" cy="681211"/>
      </dsp:txXfrm>
    </dsp:sp>
    <dsp:sp modelId="{E52C4421-4DFF-4DA8-8603-456B51E3A42E}">
      <dsp:nvSpPr>
        <dsp:cNvPr id="0" name=""/>
        <dsp:cNvSpPr/>
      </dsp:nvSpPr>
      <dsp:spPr>
        <a:xfrm>
          <a:off x="2251431" y="1504290"/>
          <a:ext cx="6407920" cy="716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b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>
              <a:effectLst/>
              <a:latin typeface="Söhne"/>
            </a:rPr>
            <a:t>Identifier for the user receiving the request/notification (e.g., borrower and admin).</a:t>
          </a:r>
        </a:p>
      </dsp:txBody>
      <dsp:txXfrm>
        <a:off x="2251431" y="1504290"/>
        <a:ext cx="6407920" cy="716178"/>
      </dsp:txXfrm>
    </dsp:sp>
    <dsp:sp modelId="{6BA6011F-194E-4A6B-9521-CFAFA20B138A}">
      <dsp:nvSpPr>
        <dsp:cNvPr id="0" name=""/>
        <dsp:cNvSpPr/>
      </dsp:nvSpPr>
      <dsp:spPr>
        <a:xfrm>
          <a:off x="0" y="1504290"/>
          <a:ext cx="2251431" cy="71617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effectLst/>
              <a:latin typeface="Söhne"/>
            </a:rPr>
            <a:t>RECEIVER ID:</a:t>
          </a:r>
          <a:endParaRPr lang="en-US" sz="2200" b="0" i="0" kern="1200" dirty="0">
            <a:effectLst/>
            <a:latin typeface="Söhne"/>
          </a:endParaRPr>
        </a:p>
      </dsp:txBody>
      <dsp:txXfrm>
        <a:off x="34967" y="1539257"/>
        <a:ext cx="2181497" cy="681211"/>
      </dsp:txXfrm>
    </dsp:sp>
    <dsp:sp modelId="{A48D13BB-AFBA-4EC6-A136-3651CECB73BB}">
      <dsp:nvSpPr>
        <dsp:cNvPr id="0" name=""/>
        <dsp:cNvSpPr/>
      </dsp:nvSpPr>
      <dsp:spPr>
        <a:xfrm>
          <a:off x="2251431" y="2256278"/>
          <a:ext cx="6407920" cy="716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b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effectLst/>
              <a:latin typeface="Söhne"/>
            </a:rPr>
            <a:t>The content of the request or notification message.</a:t>
          </a:r>
          <a:endParaRPr lang="en-US" sz="2200" b="0" i="0" kern="1200" dirty="0">
            <a:effectLst/>
            <a:latin typeface="Söhne"/>
          </a:endParaRPr>
        </a:p>
      </dsp:txBody>
      <dsp:txXfrm>
        <a:off x="2251431" y="2256278"/>
        <a:ext cx="6407920" cy="716178"/>
      </dsp:txXfrm>
    </dsp:sp>
    <dsp:sp modelId="{6D3DB899-A7DB-4CB4-9E6A-0B5D671BC6D4}">
      <dsp:nvSpPr>
        <dsp:cNvPr id="0" name=""/>
        <dsp:cNvSpPr/>
      </dsp:nvSpPr>
      <dsp:spPr>
        <a:xfrm>
          <a:off x="0" y="2256278"/>
          <a:ext cx="2251431" cy="71617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>
              <a:effectLst/>
              <a:latin typeface="Söhne"/>
            </a:rPr>
            <a:t>MESSAGE:</a:t>
          </a:r>
        </a:p>
      </dsp:txBody>
      <dsp:txXfrm>
        <a:off x="34967" y="2291245"/>
        <a:ext cx="2181497" cy="681211"/>
      </dsp:txXfrm>
    </dsp:sp>
    <dsp:sp modelId="{3AEDF57A-3F6A-48D7-8243-C43EF00D257A}">
      <dsp:nvSpPr>
        <dsp:cNvPr id="0" name=""/>
        <dsp:cNvSpPr/>
      </dsp:nvSpPr>
      <dsp:spPr>
        <a:xfrm>
          <a:off x="2251431" y="3008266"/>
          <a:ext cx="6407920" cy="716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b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>
              <a:effectLst/>
              <a:latin typeface="Söhne"/>
            </a:rPr>
            <a:t>Role of the requester (student</a:t>
          </a:r>
          <a:r>
            <a:rPr lang="en-US" sz="2200" kern="1200" dirty="0">
              <a:latin typeface="Söhne"/>
            </a:rPr>
            <a:t> or</a:t>
          </a:r>
          <a:r>
            <a:rPr lang="en-US" sz="2200" b="0" i="0" kern="1200" dirty="0">
              <a:effectLst/>
              <a:latin typeface="Söhne"/>
            </a:rPr>
            <a:t> faculty or admin).</a:t>
          </a:r>
        </a:p>
      </dsp:txBody>
      <dsp:txXfrm>
        <a:off x="2251431" y="3008266"/>
        <a:ext cx="6407920" cy="716178"/>
      </dsp:txXfrm>
    </dsp:sp>
    <dsp:sp modelId="{271DC573-56A9-4397-A953-042652301DB9}">
      <dsp:nvSpPr>
        <dsp:cNvPr id="0" name=""/>
        <dsp:cNvSpPr/>
      </dsp:nvSpPr>
      <dsp:spPr>
        <a:xfrm>
          <a:off x="0" y="3008266"/>
          <a:ext cx="2251431" cy="71617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effectLst/>
              <a:latin typeface="Söhne"/>
            </a:rPr>
            <a:t>REQUESTER ROLE:</a:t>
          </a:r>
          <a:endParaRPr lang="en-US" sz="2200" b="0" i="0" kern="1200" dirty="0">
            <a:effectLst/>
            <a:latin typeface="Söhne"/>
          </a:endParaRPr>
        </a:p>
      </dsp:txBody>
      <dsp:txXfrm>
        <a:off x="34967" y="3043233"/>
        <a:ext cx="2181497" cy="681211"/>
      </dsp:txXfrm>
    </dsp:sp>
    <dsp:sp modelId="{62CCE9BD-D164-4869-9B42-CF36022B2E04}">
      <dsp:nvSpPr>
        <dsp:cNvPr id="0" name=""/>
        <dsp:cNvSpPr/>
      </dsp:nvSpPr>
      <dsp:spPr>
        <a:xfrm>
          <a:off x="2251431" y="3760254"/>
          <a:ext cx="6407920" cy="716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b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effectLst/>
              <a:latin typeface="Söhne"/>
            </a:rPr>
            <a:t>Role of the receiver (borrower, admin).</a:t>
          </a:r>
          <a:endParaRPr lang="en-US" sz="2200" b="0" i="0" kern="1200" dirty="0">
            <a:effectLst/>
            <a:latin typeface="Söhne"/>
          </a:endParaRPr>
        </a:p>
      </dsp:txBody>
      <dsp:txXfrm>
        <a:off x="2251431" y="3760254"/>
        <a:ext cx="6407920" cy="716178"/>
      </dsp:txXfrm>
    </dsp:sp>
    <dsp:sp modelId="{DE5913FD-7DBA-4552-BD17-8485157644D6}">
      <dsp:nvSpPr>
        <dsp:cNvPr id="0" name=""/>
        <dsp:cNvSpPr/>
      </dsp:nvSpPr>
      <dsp:spPr>
        <a:xfrm>
          <a:off x="0" y="3760254"/>
          <a:ext cx="2251431" cy="716178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effectLst/>
              <a:latin typeface="Söhne"/>
            </a:rPr>
            <a:t>RECEIVER ROLE:</a:t>
          </a:r>
          <a:endParaRPr lang="en-US" sz="2200" b="0" i="0" kern="1200" dirty="0">
            <a:effectLst/>
            <a:latin typeface="Söhne"/>
          </a:endParaRPr>
        </a:p>
      </dsp:txBody>
      <dsp:txXfrm>
        <a:off x="34967" y="3795221"/>
        <a:ext cx="2181497" cy="681211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3C1C8-F304-4A3E-A472-4E85EA475E24}">
      <dsp:nvSpPr>
        <dsp:cNvPr id="0" name=""/>
        <dsp:cNvSpPr/>
      </dsp:nvSpPr>
      <dsp:spPr>
        <a:xfrm>
          <a:off x="1719737" y="670897"/>
          <a:ext cx="4675865" cy="4675865"/>
        </a:xfrm>
        <a:prstGeom prst="blockArc">
          <a:avLst>
            <a:gd name="adj1" fmla="val 12122498"/>
            <a:gd name="adj2" fmla="val 16757679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B7765B-44F1-45F8-8F24-0687123FCD5B}">
      <dsp:nvSpPr>
        <dsp:cNvPr id="0" name=""/>
        <dsp:cNvSpPr/>
      </dsp:nvSpPr>
      <dsp:spPr>
        <a:xfrm>
          <a:off x="1777670" y="510917"/>
          <a:ext cx="4675865" cy="4675865"/>
        </a:xfrm>
        <a:prstGeom prst="blockArc">
          <a:avLst>
            <a:gd name="adj1" fmla="val 7010944"/>
            <a:gd name="adj2" fmla="val 11866309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5539D-5CC6-438D-BB17-DD2BE86E642D}">
      <dsp:nvSpPr>
        <dsp:cNvPr id="0" name=""/>
        <dsp:cNvSpPr/>
      </dsp:nvSpPr>
      <dsp:spPr>
        <a:xfrm>
          <a:off x="2088581" y="700880"/>
          <a:ext cx="4675865" cy="4675865"/>
        </a:xfrm>
        <a:prstGeom prst="blockArc">
          <a:avLst>
            <a:gd name="adj1" fmla="val 3240000"/>
            <a:gd name="adj2" fmla="val 7560000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ECCFB-BD93-4427-BA2C-2B986F4A2449}">
      <dsp:nvSpPr>
        <dsp:cNvPr id="0" name=""/>
        <dsp:cNvSpPr/>
      </dsp:nvSpPr>
      <dsp:spPr>
        <a:xfrm>
          <a:off x="2088581" y="700880"/>
          <a:ext cx="4675865" cy="4675865"/>
        </a:xfrm>
        <a:prstGeom prst="blockArc">
          <a:avLst>
            <a:gd name="adj1" fmla="val 20520000"/>
            <a:gd name="adj2" fmla="val 3240000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4F7E9-8C2D-4E4E-955D-752E46ED809F}">
      <dsp:nvSpPr>
        <dsp:cNvPr id="0" name=""/>
        <dsp:cNvSpPr/>
      </dsp:nvSpPr>
      <dsp:spPr>
        <a:xfrm>
          <a:off x="2088581" y="700880"/>
          <a:ext cx="4675865" cy="4675865"/>
        </a:xfrm>
        <a:prstGeom prst="blockArc">
          <a:avLst>
            <a:gd name="adj1" fmla="val 16200000"/>
            <a:gd name="adj2" fmla="val 20520000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637B5-9B2A-435B-85A9-2759F9EC046C}">
      <dsp:nvSpPr>
        <dsp:cNvPr id="0" name=""/>
        <dsp:cNvSpPr/>
      </dsp:nvSpPr>
      <dsp:spPr>
        <a:xfrm>
          <a:off x="3350437" y="1962737"/>
          <a:ext cx="2152153" cy="215215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592" b="90986" l="3721" r="94651">
                        <a14:foregroundMark x1="30349" y1="9577" x2="50814" y2="7183"/>
                        <a14:foregroundMark x1="50814" y1="7183" x2="63140" y2="8028"/>
                        <a14:foregroundMark x1="63140" y1="8028" x2="58605" y2="13099"/>
                        <a14:foregroundMark x1="58605" y1="13099" x2="33721" y2="13239"/>
                        <a14:foregroundMark x1="33721" y1="13239" x2="31744" y2="8732"/>
                        <a14:foregroundMark x1="93236" y1="74557" x2="95233" y2="77183"/>
                        <a14:foregroundMark x1="91163" y1="71831" x2="92543" y2="73646"/>
                        <a14:foregroundMark x1="95233" y1="77183" x2="89535" y2="82394"/>
                        <a14:foregroundMark x1="89535" y1="82394" x2="87674" y2="74930"/>
                        <a14:foregroundMark x1="87674" y1="74930" x2="91279" y2="70563"/>
                        <a14:foregroundMark x1="9070" y1="63944" x2="3721" y2="70845"/>
                        <a14:foregroundMark x1="3721" y1="70845" x2="10349" y2="76479"/>
                        <a14:foregroundMark x1="10349" y1="76479" x2="11395" y2="76620"/>
                        <a14:foregroundMark x1="93602" y1="77338" x2="92674" y2="82958"/>
                        <a14:foregroundMark x1="93953" y1="75211" x2="93602" y2="77335"/>
                        <a14:foregroundMark x1="92674" y1="82958" x2="92674" y2="82958"/>
                        <a14:foregroundMark x1="64651" y1="91831" x2="20581" y2="90986"/>
                        <a14:foregroundMark x1="20581" y1="90986" x2="20000" y2="90563"/>
                        <a14:foregroundMark x1="3721" y1="70563" x2="4302" y2="68028"/>
                        <a14:foregroundMark x1="91977" y1="73944" x2="94651" y2="76338"/>
                        <a14:foregroundMark x1="92907" y1="74366" x2="92209" y2="74366"/>
                        <a14:foregroundMark x1="91279" y1="72535" x2="93605" y2="7464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DB</a:t>
          </a:r>
          <a:endParaRPr lang="en-IN" sz="6500" kern="1200" dirty="0"/>
        </a:p>
      </dsp:txBody>
      <dsp:txXfrm>
        <a:off x="3665613" y="2277913"/>
        <a:ext cx="1521801" cy="1521801"/>
      </dsp:txXfrm>
    </dsp:sp>
    <dsp:sp modelId="{D0C16599-0219-4FDD-B4C1-4F3827F12EB7}">
      <dsp:nvSpPr>
        <dsp:cNvPr id="0" name=""/>
        <dsp:cNvSpPr/>
      </dsp:nvSpPr>
      <dsp:spPr>
        <a:xfrm>
          <a:off x="3673260" y="1861"/>
          <a:ext cx="1506507" cy="1506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MASTER BOOKS</a:t>
          </a:r>
          <a:endParaRPr lang="en-IN" sz="1700" kern="1200" dirty="0"/>
        </a:p>
      </dsp:txBody>
      <dsp:txXfrm>
        <a:off x="3893883" y="222484"/>
        <a:ext cx="1065261" cy="1065261"/>
      </dsp:txXfrm>
    </dsp:sp>
    <dsp:sp modelId="{F2876334-72A9-4132-841A-749A2AC8B1BD}">
      <dsp:nvSpPr>
        <dsp:cNvPr id="0" name=""/>
        <dsp:cNvSpPr/>
      </dsp:nvSpPr>
      <dsp:spPr>
        <a:xfrm>
          <a:off x="5845187" y="1579858"/>
          <a:ext cx="1506507" cy="1506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BORROW BOOKS</a:t>
          </a:r>
          <a:endParaRPr lang="en-IN" sz="1700" kern="1200" dirty="0"/>
        </a:p>
      </dsp:txBody>
      <dsp:txXfrm>
        <a:off x="6065810" y="1800481"/>
        <a:ext cx="1065261" cy="1065261"/>
      </dsp:txXfrm>
    </dsp:sp>
    <dsp:sp modelId="{340D7089-1028-4CE8-AA27-B1451B4776CB}">
      <dsp:nvSpPr>
        <dsp:cNvPr id="0" name=""/>
        <dsp:cNvSpPr/>
      </dsp:nvSpPr>
      <dsp:spPr>
        <a:xfrm>
          <a:off x="5015584" y="4133111"/>
          <a:ext cx="1506507" cy="1506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STUDENTS</a:t>
          </a:r>
          <a:endParaRPr lang="en-IN" sz="1700" kern="1200" dirty="0"/>
        </a:p>
      </dsp:txBody>
      <dsp:txXfrm>
        <a:off x="5236207" y="4353734"/>
        <a:ext cx="1065261" cy="1065261"/>
      </dsp:txXfrm>
    </dsp:sp>
    <dsp:sp modelId="{36A518A2-3BDB-4214-BCAA-FE6536B40FFD}">
      <dsp:nvSpPr>
        <dsp:cNvPr id="0" name=""/>
        <dsp:cNvSpPr/>
      </dsp:nvSpPr>
      <dsp:spPr>
        <a:xfrm>
          <a:off x="2330936" y="4133111"/>
          <a:ext cx="1506507" cy="1506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FACULTY</a:t>
          </a:r>
          <a:endParaRPr lang="en-IN" sz="1700" kern="1200" dirty="0"/>
        </a:p>
      </dsp:txBody>
      <dsp:txXfrm>
        <a:off x="2551559" y="4353734"/>
        <a:ext cx="1065261" cy="1065261"/>
      </dsp:txXfrm>
    </dsp:sp>
    <dsp:sp modelId="{2F0F7D9C-90D0-4918-AF39-B1646008A478}">
      <dsp:nvSpPr>
        <dsp:cNvPr id="0" name=""/>
        <dsp:cNvSpPr/>
      </dsp:nvSpPr>
      <dsp:spPr>
        <a:xfrm>
          <a:off x="993953" y="1173621"/>
          <a:ext cx="1893860" cy="1956365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REQUEST LIST</a:t>
          </a:r>
          <a:endParaRPr lang="en-IN" sz="1700" kern="1200" dirty="0"/>
        </a:p>
      </dsp:txBody>
      <dsp:txXfrm>
        <a:off x="1271302" y="1460124"/>
        <a:ext cx="1339162" cy="13833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A6461E-62EA-4765-BC69-257018971180}">
      <dsp:nvSpPr>
        <dsp:cNvPr id="0" name=""/>
        <dsp:cNvSpPr/>
      </dsp:nvSpPr>
      <dsp:spPr>
        <a:xfrm>
          <a:off x="1796200" y="625211"/>
          <a:ext cx="4167299" cy="4167299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9B526-7165-4CBA-826F-DE3728DD5802}">
      <dsp:nvSpPr>
        <dsp:cNvPr id="0" name=""/>
        <dsp:cNvSpPr/>
      </dsp:nvSpPr>
      <dsp:spPr>
        <a:xfrm>
          <a:off x="1796200" y="625211"/>
          <a:ext cx="4167299" cy="4167299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CE5F6-B2B9-4E62-9949-313B672E2115}">
      <dsp:nvSpPr>
        <dsp:cNvPr id="0" name=""/>
        <dsp:cNvSpPr/>
      </dsp:nvSpPr>
      <dsp:spPr>
        <a:xfrm>
          <a:off x="1796200" y="625211"/>
          <a:ext cx="4167299" cy="4167299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A7D838-B3CF-40D4-9514-D6196864D0F0}">
      <dsp:nvSpPr>
        <dsp:cNvPr id="0" name=""/>
        <dsp:cNvSpPr/>
      </dsp:nvSpPr>
      <dsp:spPr>
        <a:xfrm>
          <a:off x="1796200" y="625211"/>
          <a:ext cx="4167299" cy="4167299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B94AD2-466D-46AE-A8D2-FF624A1CA736}">
      <dsp:nvSpPr>
        <dsp:cNvPr id="0" name=""/>
        <dsp:cNvSpPr/>
      </dsp:nvSpPr>
      <dsp:spPr>
        <a:xfrm>
          <a:off x="1796200" y="625211"/>
          <a:ext cx="4167299" cy="4167299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637B5-9B2A-435B-85A9-2759F9EC046C}">
      <dsp:nvSpPr>
        <dsp:cNvPr id="0" name=""/>
        <dsp:cNvSpPr/>
      </dsp:nvSpPr>
      <dsp:spPr>
        <a:xfrm>
          <a:off x="2920307" y="1749318"/>
          <a:ext cx="1919085" cy="1919085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592" b="90986" l="3721" r="94651">
                        <a14:foregroundMark x1="30349" y1="9577" x2="50814" y2="7183"/>
                        <a14:foregroundMark x1="50814" y1="7183" x2="63140" y2="8028"/>
                        <a14:foregroundMark x1="63140" y1="8028" x2="58605" y2="13099"/>
                        <a14:foregroundMark x1="58605" y1="13099" x2="33721" y2="13239"/>
                        <a14:foregroundMark x1="33721" y1="13239" x2="31744" y2="8732"/>
                        <a14:foregroundMark x1="93236" y1="74557" x2="95233" y2="77183"/>
                        <a14:foregroundMark x1="91163" y1="71831" x2="92543" y2="73646"/>
                        <a14:foregroundMark x1="95233" y1="77183" x2="89535" y2="82394"/>
                        <a14:foregroundMark x1="89535" y1="82394" x2="87674" y2="74930"/>
                        <a14:foregroundMark x1="87674" y1="74930" x2="91279" y2="70563"/>
                        <a14:foregroundMark x1="9070" y1="63944" x2="3721" y2="70845"/>
                        <a14:foregroundMark x1="3721" y1="70845" x2="10349" y2="76479"/>
                        <a14:foregroundMark x1="10349" y1="76479" x2="11395" y2="76620"/>
                        <a14:foregroundMark x1="93602" y1="77338" x2="92674" y2="82958"/>
                        <a14:foregroundMark x1="93953" y1="75211" x2="93602" y2="77335"/>
                        <a14:foregroundMark x1="92674" y1="82958" x2="92674" y2="82958"/>
                        <a14:foregroundMark x1="64651" y1="91831" x2="20581" y2="90986"/>
                        <a14:foregroundMark x1="20581" y1="90986" x2="20000" y2="90563"/>
                        <a14:foregroundMark x1="3721" y1="70563" x2="4302" y2="68028"/>
                        <a14:foregroundMark x1="91977" y1="73944" x2="94651" y2="76338"/>
                        <a14:foregroundMark x1="92907" y1="74366" x2="92209" y2="74366"/>
                        <a14:foregroundMark x1="91279" y1="72535" x2="93605" y2="7464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DB</a:t>
          </a:r>
          <a:endParaRPr lang="en-IN" sz="6500" kern="1200" dirty="0"/>
        </a:p>
      </dsp:txBody>
      <dsp:txXfrm>
        <a:off x="3201350" y="2030361"/>
        <a:ext cx="1356999" cy="1356999"/>
      </dsp:txXfrm>
    </dsp:sp>
    <dsp:sp modelId="{77B8DA28-84A0-4163-84B6-2220282D6177}">
      <dsp:nvSpPr>
        <dsp:cNvPr id="0" name=""/>
        <dsp:cNvSpPr/>
      </dsp:nvSpPr>
      <dsp:spPr>
        <a:xfrm>
          <a:off x="3208169" y="1892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REQUEST LIST</a:t>
          </a:r>
          <a:endParaRPr lang="en-IN" sz="1500" kern="1200" dirty="0"/>
        </a:p>
      </dsp:txBody>
      <dsp:txXfrm>
        <a:off x="3404900" y="198623"/>
        <a:ext cx="949898" cy="949898"/>
      </dsp:txXfrm>
    </dsp:sp>
    <dsp:sp modelId="{A4F4BA6D-2871-4198-AF66-C4CBE23B4EDD}">
      <dsp:nvSpPr>
        <dsp:cNvPr id="0" name=""/>
        <dsp:cNvSpPr/>
      </dsp:nvSpPr>
      <dsp:spPr>
        <a:xfrm>
          <a:off x="5143844" y="1408242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FACULTY</a:t>
          </a:r>
          <a:endParaRPr lang="en-IN" sz="1500" kern="1200" dirty="0"/>
        </a:p>
      </dsp:txBody>
      <dsp:txXfrm>
        <a:off x="5340575" y="1604973"/>
        <a:ext cx="949898" cy="949898"/>
      </dsp:txXfrm>
    </dsp:sp>
    <dsp:sp modelId="{DEB822F6-A637-427C-B070-1FB9C7E2C3C6}">
      <dsp:nvSpPr>
        <dsp:cNvPr id="0" name=""/>
        <dsp:cNvSpPr/>
      </dsp:nvSpPr>
      <dsp:spPr>
        <a:xfrm>
          <a:off x="4404482" y="3683764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STUDENTS</a:t>
          </a:r>
          <a:endParaRPr lang="en-IN" sz="1500" kern="1200" dirty="0"/>
        </a:p>
      </dsp:txBody>
      <dsp:txXfrm>
        <a:off x="4601213" y="3880495"/>
        <a:ext cx="949898" cy="949898"/>
      </dsp:txXfrm>
    </dsp:sp>
    <dsp:sp modelId="{D2B529D0-EF45-4126-A02A-F24EB3F48198}">
      <dsp:nvSpPr>
        <dsp:cNvPr id="0" name=""/>
        <dsp:cNvSpPr/>
      </dsp:nvSpPr>
      <dsp:spPr>
        <a:xfrm>
          <a:off x="2011857" y="3683764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BORROW BOOKS</a:t>
          </a:r>
          <a:endParaRPr lang="en-IN" sz="1500" kern="1200" dirty="0"/>
        </a:p>
      </dsp:txBody>
      <dsp:txXfrm>
        <a:off x="2208588" y="3880495"/>
        <a:ext cx="949898" cy="949898"/>
      </dsp:txXfrm>
    </dsp:sp>
    <dsp:sp modelId="{78BA8753-CD51-4179-9DF9-0DE012BA2ECF}">
      <dsp:nvSpPr>
        <dsp:cNvPr id="0" name=""/>
        <dsp:cNvSpPr/>
      </dsp:nvSpPr>
      <dsp:spPr>
        <a:xfrm>
          <a:off x="1272495" y="1408242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MASTER BOOKS</a:t>
          </a:r>
          <a:endParaRPr lang="en-IN" sz="1500" kern="1200" dirty="0"/>
        </a:p>
      </dsp:txBody>
      <dsp:txXfrm>
        <a:off x="1469226" y="1604973"/>
        <a:ext cx="949898" cy="9498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3C1C8-F304-4A3E-A472-4E85EA475E24}">
      <dsp:nvSpPr>
        <dsp:cNvPr id="0" name=""/>
        <dsp:cNvSpPr/>
      </dsp:nvSpPr>
      <dsp:spPr>
        <a:xfrm>
          <a:off x="1882551" y="625211"/>
          <a:ext cx="4167299" cy="4167299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66E1A7-7F98-41A4-9ED7-43AF60ACA2BB}">
      <dsp:nvSpPr>
        <dsp:cNvPr id="0" name=""/>
        <dsp:cNvSpPr/>
      </dsp:nvSpPr>
      <dsp:spPr>
        <a:xfrm>
          <a:off x="1882551" y="625211"/>
          <a:ext cx="4167299" cy="4167299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5539D-5CC6-438D-BB17-DD2BE86E642D}">
      <dsp:nvSpPr>
        <dsp:cNvPr id="0" name=""/>
        <dsp:cNvSpPr/>
      </dsp:nvSpPr>
      <dsp:spPr>
        <a:xfrm>
          <a:off x="1882551" y="625211"/>
          <a:ext cx="4167299" cy="4167299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B7765B-44F1-45F8-8F24-0687123FCD5B}">
      <dsp:nvSpPr>
        <dsp:cNvPr id="0" name=""/>
        <dsp:cNvSpPr/>
      </dsp:nvSpPr>
      <dsp:spPr>
        <a:xfrm>
          <a:off x="1882551" y="625211"/>
          <a:ext cx="4167299" cy="4167299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ECCFB-BD93-4427-BA2C-2B986F4A2449}">
      <dsp:nvSpPr>
        <dsp:cNvPr id="0" name=""/>
        <dsp:cNvSpPr/>
      </dsp:nvSpPr>
      <dsp:spPr>
        <a:xfrm>
          <a:off x="1882551" y="625211"/>
          <a:ext cx="4167299" cy="4167299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637B5-9B2A-435B-85A9-2759F9EC046C}">
      <dsp:nvSpPr>
        <dsp:cNvPr id="0" name=""/>
        <dsp:cNvSpPr/>
      </dsp:nvSpPr>
      <dsp:spPr>
        <a:xfrm>
          <a:off x="3006658" y="1749318"/>
          <a:ext cx="1919085" cy="1919085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592" b="90986" l="3721" r="94651">
                        <a14:foregroundMark x1="30349" y1="9577" x2="50814" y2="7183"/>
                        <a14:foregroundMark x1="50814" y1="7183" x2="63140" y2="8028"/>
                        <a14:foregroundMark x1="63140" y1="8028" x2="58605" y2="13099"/>
                        <a14:foregroundMark x1="58605" y1="13099" x2="33721" y2="13239"/>
                        <a14:foregroundMark x1="33721" y1="13239" x2="31744" y2="8732"/>
                        <a14:foregroundMark x1="93236" y1="74557" x2="95233" y2="77183"/>
                        <a14:foregroundMark x1="91163" y1="71831" x2="92543" y2="73646"/>
                        <a14:foregroundMark x1="95233" y1="77183" x2="89535" y2="82394"/>
                        <a14:foregroundMark x1="89535" y1="82394" x2="87674" y2="74930"/>
                        <a14:foregroundMark x1="87674" y1="74930" x2="91279" y2="70563"/>
                        <a14:foregroundMark x1="9070" y1="63944" x2="3721" y2="70845"/>
                        <a14:foregroundMark x1="3721" y1="70845" x2="10349" y2="76479"/>
                        <a14:foregroundMark x1="10349" y1="76479" x2="11395" y2="76620"/>
                        <a14:foregroundMark x1="93602" y1="77338" x2="92674" y2="82958"/>
                        <a14:foregroundMark x1="93953" y1="75211" x2="93602" y2="77335"/>
                        <a14:foregroundMark x1="92674" y1="82958" x2="92674" y2="82958"/>
                        <a14:foregroundMark x1="64651" y1="91831" x2="20581" y2="90986"/>
                        <a14:foregroundMark x1="20581" y1="90986" x2="20000" y2="90563"/>
                        <a14:foregroundMark x1="3721" y1="70563" x2="4302" y2="68028"/>
                        <a14:foregroundMark x1="91977" y1="73944" x2="94651" y2="76338"/>
                        <a14:foregroundMark x1="92907" y1="74366" x2="92209" y2="74366"/>
                        <a14:foregroundMark x1="91279" y1="72535" x2="93605" y2="7464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DB</a:t>
          </a:r>
          <a:endParaRPr lang="en-IN" sz="6500" kern="1200" dirty="0"/>
        </a:p>
      </dsp:txBody>
      <dsp:txXfrm>
        <a:off x="3287701" y="2030361"/>
        <a:ext cx="1356999" cy="1356999"/>
      </dsp:txXfrm>
    </dsp:sp>
    <dsp:sp modelId="{F2876334-72A9-4132-841A-749A2AC8B1BD}">
      <dsp:nvSpPr>
        <dsp:cNvPr id="0" name=""/>
        <dsp:cNvSpPr/>
      </dsp:nvSpPr>
      <dsp:spPr>
        <a:xfrm>
          <a:off x="3294521" y="1892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REQUEST LIST</a:t>
          </a:r>
          <a:endParaRPr lang="en-IN" sz="1500" kern="1200" dirty="0"/>
        </a:p>
      </dsp:txBody>
      <dsp:txXfrm>
        <a:off x="3491252" y="198623"/>
        <a:ext cx="949898" cy="949898"/>
      </dsp:txXfrm>
    </dsp:sp>
    <dsp:sp modelId="{36A518A2-3BDB-4214-BCAA-FE6536B40FFD}">
      <dsp:nvSpPr>
        <dsp:cNvPr id="0" name=""/>
        <dsp:cNvSpPr/>
      </dsp:nvSpPr>
      <dsp:spPr>
        <a:xfrm>
          <a:off x="5230195" y="1408242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FACULTY</a:t>
          </a:r>
          <a:endParaRPr lang="en-IN" sz="1500" kern="1200" dirty="0"/>
        </a:p>
      </dsp:txBody>
      <dsp:txXfrm>
        <a:off x="5426926" y="1604973"/>
        <a:ext cx="949898" cy="949898"/>
      </dsp:txXfrm>
    </dsp:sp>
    <dsp:sp modelId="{340D7089-1028-4CE8-AA27-B1451B4776CB}">
      <dsp:nvSpPr>
        <dsp:cNvPr id="0" name=""/>
        <dsp:cNvSpPr/>
      </dsp:nvSpPr>
      <dsp:spPr>
        <a:xfrm>
          <a:off x="4490833" y="3683764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STUDENTS</a:t>
          </a:r>
          <a:endParaRPr lang="en-IN" sz="1500" kern="1200" dirty="0"/>
        </a:p>
      </dsp:txBody>
      <dsp:txXfrm>
        <a:off x="4687564" y="3880495"/>
        <a:ext cx="949898" cy="949898"/>
      </dsp:txXfrm>
    </dsp:sp>
    <dsp:sp modelId="{B36C17C9-5B7B-453A-8AB3-68655EFF0AEC}">
      <dsp:nvSpPr>
        <dsp:cNvPr id="0" name=""/>
        <dsp:cNvSpPr/>
      </dsp:nvSpPr>
      <dsp:spPr>
        <a:xfrm>
          <a:off x="2098208" y="3683764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BORROW BOOKS</a:t>
          </a:r>
          <a:endParaRPr lang="en-IN" sz="1500" kern="1200" dirty="0"/>
        </a:p>
      </dsp:txBody>
      <dsp:txXfrm>
        <a:off x="2294939" y="3880495"/>
        <a:ext cx="949898" cy="949898"/>
      </dsp:txXfrm>
    </dsp:sp>
    <dsp:sp modelId="{2F0F7D9C-90D0-4918-AF39-B1646008A478}">
      <dsp:nvSpPr>
        <dsp:cNvPr id="0" name=""/>
        <dsp:cNvSpPr/>
      </dsp:nvSpPr>
      <dsp:spPr>
        <a:xfrm>
          <a:off x="1186143" y="1207671"/>
          <a:ext cx="1688764" cy="1744500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MASTER BOOKS</a:t>
          </a:r>
          <a:endParaRPr lang="en-IN" sz="1500" kern="1200" dirty="0"/>
        </a:p>
      </dsp:txBody>
      <dsp:txXfrm>
        <a:off x="1433457" y="1463147"/>
        <a:ext cx="1194136" cy="12335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9267F3-4009-4343-B79E-6D78E8B9EFEE}">
      <dsp:nvSpPr>
        <dsp:cNvPr id="0" name=""/>
        <dsp:cNvSpPr/>
      </dsp:nvSpPr>
      <dsp:spPr>
        <a:xfrm>
          <a:off x="0" y="4225835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16BB6B-9F0E-4E52-8E61-837AA82D902D}">
      <dsp:nvSpPr>
        <dsp:cNvPr id="0" name=""/>
        <dsp:cNvSpPr/>
      </dsp:nvSpPr>
      <dsp:spPr>
        <a:xfrm>
          <a:off x="0" y="3754046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8CB29A-7FF0-4455-B8A9-9287CF4B4C75}">
      <dsp:nvSpPr>
        <dsp:cNvPr id="0" name=""/>
        <dsp:cNvSpPr/>
      </dsp:nvSpPr>
      <dsp:spPr>
        <a:xfrm>
          <a:off x="0" y="3282258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C61C6A-FB61-414B-8AD8-D089F1FF494A}">
      <dsp:nvSpPr>
        <dsp:cNvPr id="0" name=""/>
        <dsp:cNvSpPr/>
      </dsp:nvSpPr>
      <dsp:spPr>
        <a:xfrm>
          <a:off x="0" y="2810470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DE1EC-AABC-42F2-A96B-04F60F14E6B6}">
      <dsp:nvSpPr>
        <dsp:cNvPr id="0" name=""/>
        <dsp:cNvSpPr/>
      </dsp:nvSpPr>
      <dsp:spPr>
        <a:xfrm>
          <a:off x="0" y="2338682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7F380-37A5-47AF-91F1-1AC449FA9CA5}">
      <dsp:nvSpPr>
        <dsp:cNvPr id="0" name=""/>
        <dsp:cNvSpPr/>
      </dsp:nvSpPr>
      <dsp:spPr>
        <a:xfrm>
          <a:off x="0" y="1866893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B13EE-1193-415F-9B6F-ADF8ADD383F5}">
      <dsp:nvSpPr>
        <dsp:cNvPr id="0" name=""/>
        <dsp:cNvSpPr/>
      </dsp:nvSpPr>
      <dsp:spPr>
        <a:xfrm>
          <a:off x="0" y="1395105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234665-CD0C-4F76-B7BD-A3598F75302F}">
      <dsp:nvSpPr>
        <dsp:cNvPr id="0" name=""/>
        <dsp:cNvSpPr/>
      </dsp:nvSpPr>
      <dsp:spPr>
        <a:xfrm>
          <a:off x="0" y="923317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4A89CE-B3B1-4795-943E-4386C7CEB46B}">
      <dsp:nvSpPr>
        <dsp:cNvPr id="0" name=""/>
        <dsp:cNvSpPr/>
      </dsp:nvSpPr>
      <dsp:spPr>
        <a:xfrm>
          <a:off x="0" y="451529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E53C44-E2B2-4991-B472-308A54FCE236}">
      <dsp:nvSpPr>
        <dsp:cNvPr id="0" name=""/>
        <dsp:cNvSpPr/>
      </dsp:nvSpPr>
      <dsp:spPr>
        <a:xfrm>
          <a:off x="2251431" y="2206"/>
          <a:ext cx="6407920" cy="44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effectLst/>
              <a:latin typeface="Söhne"/>
            </a:rPr>
            <a:t>Unique identifier for each book record.</a:t>
          </a:r>
        </a:p>
      </dsp:txBody>
      <dsp:txXfrm>
        <a:off x="2251431" y="2206"/>
        <a:ext cx="6407920" cy="449322"/>
      </dsp:txXfrm>
    </dsp:sp>
    <dsp:sp modelId="{36CBAACF-5619-476E-8B53-1EE43E625DB2}">
      <dsp:nvSpPr>
        <dsp:cNvPr id="0" name=""/>
        <dsp:cNvSpPr/>
      </dsp:nvSpPr>
      <dsp:spPr>
        <a:xfrm>
          <a:off x="0" y="2206"/>
          <a:ext cx="2251431" cy="44932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effectLst/>
              <a:latin typeface="Söhne"/>
            </a:rPr>
            <a:t>ID (Primary Key):</a:t>
          </a:r>
          <a:endParaRPr lang="en-US" sz="2400" b="0" i="0" kern="1200" dirty="0">
            <a:effectLst/>
            <a:latin typeface="Söhne"/>
          </a:endParaRPr>
        </a:p>
      </dsp:txBody>
      <dsp:txXfrm>
        <a:off x="21938" y="24144"/>
        <a:ext cx="2207555" cy="427384"/>
      </dsp:txXfrm>
    </dsp:sp>
    <dsp:sp modelId="{18AEB3A6-C3F7-4AF0-A132-1F810AEB996A}">
      <dsp:nvSpPr>
        <dsp:cNvPr id="0" name=""/>
        <dsp:cNvSpPr/>
      </dsp:nvSpPr>
      <dsp:spPr>
        <a:xfrm>
          <a:off x="2251431" y="473995"/>
          <a:ext cx="6407920" cy="44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>
              <a:effectLst/>
              <a:latin typeface="Söhne"/>
            </a:rPr>
            <a:t>A unique identifier for the book within the library.</a:t>
          </a:r>
          <a:endParaRPr lang="en-US" sz="2100" b="0" i="0" kern="1200" dirty="0">
            <a:effectLst/>
            <a:latin typeface="Söhne"/>
          </a:endParaRPr>
        </a:p>
      </dsp:txBody>
      <dsp:txXfrm>
        <a:off x="2251431" y="473995"/>
        <a:ext cx="6407920" cy="449322"/>
      </dsp:txXfrm>
    </dsp:sp>
    <dsp:sp modelId="{E2A915DC-77E7-4371-B89D-6195C4E4F940}">
      <dsp:nvSpPr>
        <dsp:cNvPr id="0" name=""/>
        <dsp:cNvSpPr/>
      </dsp:nvSpPr>
      <dsp:spPr>
        <a:xfrm>
          <a:off x="0" y="473995"/>
          <a:ext cx="2251431" cy="44932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effectLst/>
              <a:latin typeface="Söhne"/>
            </a:rPr>
            <a:t>BOOK No.:</a:t>
          </a:r>
          <a:endParaRPr lang="en-US" sz="2400" b="0" i="0" kern="1200" dirty="0">
            <a:effectLst/>
            <a:latin typeface="Söhne"/>
          </a:endParaRPr>
        </a:p>
      </dsp:txBody>
      <dsp:txXfrm>
        <a:off x="21938" y="495933"/>
        <a:ext cx="2207555" cy="427384"/>
      </dsp:txXfrm>
    </dsp:sp>
    <dsp:sp modelId="{6B2E866D-F9E3-4D53-B4C0-F3FB9F4138FE}">
      <dsp:nvSpPr>
        <dsp:cNvPr id="0" name=""/>
        <dsp:cNvSpPr/>
      </dsp:nvSpPr>
      <dsp:spPr>
        <a:xfrm>
          <a:off x="2251431" y="945783"/>
          <a:ext cx="6407920" cy="44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>
              <a:effectLst/>
              <a:latin typeface="Söhne"/>
            </a:rPr>
            <a:t>The title of the book.</a:t>
          </a:r>
          <a:endParaRPr lang="en-US" sz="2100" b="0" i="0" kern="1200" dirty="0">
            <a:effectLst/>
            <a:latin typeface="Söhne"/>
          </a:endParaRPr>
        </a:p>
      </dsp:txBody>
      <dsp:txXfrm>
        <a:off x="2251431" y="945783"/>
        <a:ext cx="6407920" cy="449322"/>
      </dsp:txXfrm>
    </dsp:sp>
    <dsp:sp modelId="{BF81CEBE-12EB-4BEF-8362-22D422634647}">
      <dsp:nvSpPr>
        <dsp:cNvPr id="0" name=""/>
        <dsp:cNvSpPr/>
      </dsp:nvSpPr>
      <dsp:spPr>
        <a:xfrm>
          <a:off x="0" y="945783"/>
          <a:ext cx="2251431" cy="44932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effectLst/>
              <a:latin typeface="Söhne"/>
            </a:rPr>
            <a:t>TITLE:</a:t>
          </a:r>
          <a:endParaRPr lang="en-US" sz="2400" b="0" i="0" kern="1200" dirty="0">
            <a:effectLst/>
            <a:latin typeface="Söhne"/>
          </a:endParaRPr>
        </a:p>
      </dsp:txBody>
      <dsp:txXfrm>
        <a:off x="21938" y="967721"/>
        <a:ext cx="2207555" cy="427384"/>
      </dsp:txXfrm>
    </dsp:sp>
    <dsp:sp modelId="{A5ED41A9-4645-4A24-9A3D-AAE86B3DD130}">
      <dsp:nvSpPr>
        <dsp:cNvPr id="0" name=""/>
        <dsp:cNvSpPr/>
      </dsp:nvSpPr>
      <dsp:spPr>
        <a:xfrm>
          <a:off x="2251431" y="1417571"/>
          <a:ext cx="6407920" cy="44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effectLst/>
              <a:latin typeface="Söhne"/>
            </a:rPr>
            <a:t>A unique identifier in barcode format for easy scanning.</a:t>
          </a:r>
        </a:p>
      </dsp:txBody>
      <dsp:txXfrm>
        <a:off x="2251431" y="1417571"/>
        <a:ext cx="6407920" cy="449322"/>
      </dsp:txXfrm>
    </dsp:sp>
    <dsp:sp modelId="{6727E294-23F4-4443-A1C7-3B50D5A2F033}">
      <dsp:nvSpPr>
        <dsp:cNvPr id="0" name=""/>
        <dsp:cNvSpPr/>
      </dsp:nvSpPr>
      <dsp:spPr>
        <a:xfrm>
          <a:off x="0" y="1417571"/>
          <a:ext cx="2251431" cy="44932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effectLst/>
              <a:latin typeface="Söhne"/>
            </a:rPr>
            <a:t>BAR CODE:</a:t>
          </a:r>
          <a:endParaRPr lang="en-US" sz="2400" b="0" i="0" kern="1200" dirty="0">
            <a:effectLst/>
            <a:latin typeface="Söhne"/>
          </a:endParaRPr>
        </a:p>
      </dsp:txBody>
      <dsp:txXfrm>
        <a:off x="21938" y="1439509"/>
        <a:ext cx="2207555" cy="427384"/>
      </dsp:txXfrm>
    </dsp:sp>
    <dsp:sp modelId="{D263D364-F398-461A-B8A2-F4AB5A7DA7FA}">
      <dsp:nvSpPr>
        <dsp:cNvPr id="0" name=""/>
        <dsp:cNvSpPr/>
      </dsp:nvSpPr>
      <dsp:spPr>
        <a:xfrm>
          <a:off x="2251431" y="1889359"/>
          <a:ext cx="6407920" cy="44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effectLst/>
              <a:latin typeface="Söhne"/>
            </a:rPr>
            <a:t>Name of the book's author.</a:t>
          </a:r>
        </a:p>
      </dsp:txBody>
      <dsp:txXfrm>
        <a:off x="2251431" y="1889359"/>
        <a:ext cx="6407920" cy="449322"/>
      </dsp:txXfrm>
    </dsp:sp>
    <dsp:sp modelId="{A8213D6E-E811-4D80-B267-8CBA24CC0DBC}">
      <dsp:nvSpPr>
        <dsp:cNvPr id="0" name=""/>
        <dsp:cNvSpPr/>
      </dsp:nvSpPr>
      <dsp:spPr>
        <a:xfrm>
          <a:off x="0" y="1889359"/>
          <a:ext cx="2251431" cy="44932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effectLst/>
              <a:latin typeface="Söhne"/>
            </a:rPr>
            <a:t>AUTHOR NAME:</a:t>
          </a:r>
        </a:p>
      </dsp:txBody>
      <dsp:txXfrm>
        <a:off x="21938" y="1911297"/>
        <a:ext cx="2207555" cy="427384"/>
      </dsp:txXfrm>
    </dsp:sp>
    <dsp:sp modelId="{2E10DC3E-DC97-4AA6-898B-24067A4E4183}">
      <dsp:nvSpPr>
        <dsp:cNvPr id="0" name=""/>
        <dsp:cNvSpPr/>
      </dsp:nvSpPr>
      <dsp:spPr>
        <a:xfrm>
          <a:off x="2251431" y="2361148"/>
          <a:ext cx="6407920" cy="44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>
              <a:effectLst/>
              <a:latin typeface="Söhne"/>
            </a:rPr>
            <a:t>The publishing company or entity.</a:t>
          </a:r>
          <a:endParaRPr lang="en-US" sz="2100" b="0" i="0" kern="1200" dirty="0">
            <a:effectLst/>
            <a:latin typeface="Söhne"/>
          </a:endParaRPr>
        </a:p>
      </dsp:txBody>
      <dsp:txXfrm>
        <a:off x="2251431" y="2361148"/>
        <a:ext cx="6407920" cy="449322"/>
      </dsp:txXfrm>
    </dsp:sp>
    <dsp:sp modelId="{57F88CB4-9F2C-4054-BACD-13CAEE2D7F00}">
      <dsp:nvSpPr>
        <dsp:cNvPr id="0" name=""/>
        <dsp:cNvSpPr/>
      </dsp:nvSpPr>
      <dsp:spPr>
        <a:xfrm>
          <a:off x="0" y="2361148"/>
          <a:ext cx="2251431" cy="44932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effectLst/>
              <a:latin typeface="Söhne"/>
            </a:rPr>
            <a:t>PUBLICATION:</a:t>
          </a:r>
          <a:endParaRPr lang="en-US" sz="2400" b="0" i="0" kern="1200" dirty="0">
            <a:effectLst/>
            <a:latin typeface="Söhne"/>
          </a:endParaRPr>
        </a:p>
      </dsp:txBody>
      <dsp:txXfrm>
        <a:off x="21938" y="2383086"/>
        <a:ext cx="2207555" cy="427384"/>
      </dsp:txXfrm>
    </dsp:sp>
    <dsp:sp modelId="{779D1744-B7CD-458D-9C4C-96EF9C76A302}">
      <dsp:nvSpPr>
        <dsp:cNvPr id="0" name=""/>
        <dsp:cNvSpPr/>
      </dsp:nvSpPr>
      <dsp:spPr>
        <a:xfrm>
          <a:off x="2251431" y="2832936"/>
          <a:ext cx="6407920" cy="44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>
              <a:effectLst/>
              <a:latin typeface="Söhne"/>
            </a:rPr>
            <a:t>The cost of the book.</a:t>
          </a:r>
          <a:endParaRPr lang="en-US" sz="2100" b="0" i="0" kern="1200" dirty="0">
            <a:effectLst/>
            <a:latin typeface="Söhne"/>
          </a:endParaRPr>
        </a:p>
      </dsp:txBody>
      <dsp:txXfrm>
        <a:off x="2251431" y="2832936"/>
        <a:ext cx="6407920" cy="449322"/>
      </dsp:txXfrm>
    </dsp:sp>
    <dsp:sp modelId="{1050273B-2748-440E-9FB7-6FBD9D7883FB}">
      <dsp:nvSpPr>
        <dsp:cNvPr id="0" name=""/>
        <dsp:cNvSpPr/>
      </dsp:nvSpPr>
      <dsp:spPr>
        <a:xfrm>
          <a:off x="0" y="2832936"/>
          <a:ext cx="2251431" cy="44932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effectLst/>
              <a:latin typeface="Söhne"/>
            </a:rPr>
            <a:t>PRICE:</a:t>
          </a:r>
          <a:endParaRPr lang="en-US" sz="2400" b="0" i="0" kern="1200" dirty="0">
            <a:effectLst/>
            <a:latin typeface="Söhne"/>
          </a:endParaRPr>
        </a:p>
      </dsp:txBody>
      <dsp:txXfrm>
        <a:off x="21938" y="2854874"/>
        <a:ext cx="2207555" cy="427384"/>
      </dsp:txXfrm>
    </dsp:sp>
    <dsp:sp modelId="{26E9303F-CBCD-49C1-A59E-C85EE85A7429}">
      <dsp:nvSpPr>
        <dsp:cNvPr id="0" name=""/>
        <dsp:cNvSpPr/>
      </dsp:nvSpPr>
      <dsp:spPr>
        <a:xfrm>
          <a:off x="2251431" y="3304724"/>
          <a:ext cx="6407920" cy="44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effectLst/>
              <a:latin typeface="Söhne"/>
            </a:rPr>
            <a:t>The physical location of the book on library shelves.</a:t>
          </a:r>
        </a:p>
      </dsp:txBody>
      <dsp:txXfrm>
        <a:off x="2251431" y="3304724"/>
        <a:ext cx="6407920" cy="449322"/>
      </dsp:txXfrm>
    </dsp:sp>
    <dsp:sp modelId="{5837C211-E50B-4FDB-B3FF-C17E7A382AF0}">
      <dsp:nvSpPr>
        <dsp:cNvPr id="0" name=""/>
        <dsp:cNvSpPr/>
      </dsp:nvSpPr>
      <dsp:spPr>
        <a:xfrm>
          <a:off x="0" y="3304724"/>
          <a:ext cx="2251431" cy="44932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effectLst/>
              <a:latin typeface="Söhne"/>
            </a:rPr>
            <a:t>RACK:</a:t>
          </a:r>
          <a:endParaRPr lang="en-US" sz="2400" b="0" i="0" kern="1200" dirty="0">
            <a:effectLst/>
            <a:latin typeface="Söhne"/>
          </a:endParaRPr>
        </a:p>
      </dsp:txBody>
      <dsp:txXfrm>
        <a:off x="21938" y="3326662"/>
        <a:ext cx="2207555" cy="427384"/>
      </dsp:txXfrm>
    </dsp:sp>
    <dsp:sp modelId="{50C65BA5-9342-4404-A022-CEFA99FF47A9}">
      <dsp:nvSpPr>
        <dsp:cNvPr id="0" name=""/>
        <dsp:cNvSpPr/>
      </dsp:nvSpPr>
      <dsp:spPr>
        <a:xfrm>
          <a:off x="2251431" y="3776512"/>
          <a:ext cx="6407920" cy="44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>
              <a:effectLst/>
              <a:latin typeface="Söhne"/>
            </a:rPr>
            <a:t>Current status of the book (e.g., available, checked out).</a:t>
          </a:r>
          <a:endParaRPr lang="en-US" sz="2100" b="0" i="0" kern="1200" dirty="0">
            <a:effectLst/>
            <a:latin typeface="Söhne"/>
          </a:endParaRPr>
        </a:p>
      </dsp:txBody>
      <dsp:txXfrm>
        <a:off x="2251431" y="3776512"/>
        <a:ext cx="6407920" cy="449322"/>
      </dsp:txXfrm>
    </dsp:sp>
    <dsp:sp modelId="{AE74F736-F171-43B6-BD7D-6261B73913AD}">
      <dsp:nvSpPr>
        <dsp:cNvPr id="0" name=""/>
        <dsp:cNvSpPr/>
      </dsp:nvSpPr>
      <dsp:spPr>
        <a:xfrm>
          <a:off x="0" y="3776512"/>
          <a:ext cx="2251431" cy="44932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effectLst/>
              <a:latin typeface="Söhne"/>
            </a:rPr>
            <a:t>STATUS:</a:t>
          </a:r>
          <a:endParaRPr lang="en-US" sz="2400" b="0" i="0" kern="1200" dirty="0">
            <a:effectLst/>
            <a:latin typeface="Söhne"/>
          </a:endParaRPr>
        </a:p>
      </dsp:txBody>
      <dsp:txXfrm>
        <a:off x="21938" y="3798450"/>
        <a:ext cx="2207555" cy="4273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3C1C8-F304-4A3E-A472-4E85EA475E24}">
      <dsp:nvSpPr>
        <dsp:cNvPr id="0" name=""/>
        <dsp:cNvSpPr/>
      </dsp:nvSpPr>
      <dsp:spPr>
        <a:xfrm>
          <a:off x="1719737" y="670897"/>
          <a:ext cx="4675865" cy="4675865"/>
        </a:xfrm>
        <a:prstGeom prst="blockArc">
          <a:avLst>
            <a:gd name="adj1" fmla="val 12122498"/>
            <a:gd name="adj2" fmla="val 16757679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66E1A7-7F98-41A4-9ED7-43AF60ACA2BB}">
      <dsp:nvSpPr>
        <dsp:cNvPr id="0" name=""/>
        <dsp:cNvSpPr/>
      </dsp:nvSpPr>
      <dsp:spPr>
        <a:xfrm>
          <a:off x="1777670" y="510917"/>
          <a:ext cx="4675865" cy="4675865"/>
        </a:xfrm>
        <a:prstGeom prst="blockArc">
          <a:avLst>
            <a:gd name="adj1" fmla="val 7010944"/>
            <a:gd name="adj2" fmla="val 11866309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5539D-5CC6-438D-BB17-DD2BE86E642D}">
      <dsp:nvSpPr>
        <dsp:cNvPr id="0" name=""/>
        <dsp:cNvSpPr/>
      </dsp:nvSpPr>
      <dsp:spPr>
        <a:xfrm>
          <a:off x="2088581" y="700880"/>
          <a:ext cx="4675865" cy="4675865"/>
        </a:xfrm>
        <a:prstGeom prst="blockArc">
          <a:avLst>
            <a:gd name="adj1" fmla="val 3240000"/>
            <a:gd name="adj2" fmla="val 7560000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B7765B-44F1-45F8-8F24-0687123FCD5B}">
      <dsp:nvSpPr>
        <dsp:cNvPr id="0" name=""/>
        <dsp:cNvSpPr/>
      </dsp:nvSpPr>
      <dsp:spPr>
        <a:xfrm>
          <a:off x="2088581" y="700880"/>
          <a:ext cx="4675865" cy="4675865"/>
        </a:xfrm>
        <a:prstGeom prst="blockArc">
          <a:avLst>
            <a:gd name="adj1" fmla="val 20520000"/>
            <a:gd name="adj2" fmla="val 3240000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ECCFB-BD93-4427-BA2C-2B986F4A2449}">
      <dsp:nvSpPr>
        <dsp:cNvPr id="0" name=""/>
        <dsp:cNvSpPr/>
      </dsp:nvSpPr>
      <dsp:spPr>
        <a:xfrm>
          <a:off x="2088581" y="700880"/>
          <a:ext cx="4675865" cy="4675865"/>
        </a:xfrm>
        <a:prstGeom prst="blockArc">
          <a:avLst>
            <a:gd name="adj1" fmla="val 16200000"/>
            <a:gd name="adj2" fmla="val 20520000"/>
            <a:gd name="adj3" fmla="val 464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637B5-9B2A-435B-85A9-2759F9EC046C}">
      <dsp:nvSpPr>
        <dsp:cNvPr id="0" name=""/>
        <dsp:cNvSpPr/>
      </dsp:nvSpPr>
      <dsp:spPr>
        <a:xfrm>
          <a:off x="3350437" y="1962737"/>
          <a:ext cx="2152153" cy="215215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592" b="90986" l="3721" r="94651">
                        <a14:foregroundMark x1="30349" y1="9577" x2="50814" y2="7183"/>
                        <a14:foregroundMark x1="50814" y1="7183" x2="63140" y2="8028"/>
                        <a14:foregroundMark x1="63140" y1="8028" x2="58605" y2="13099"/>
                        <a14:foregroundMark x1="58605" y1="13099" x2="33721" y2="13239"/>
                        <a14:foregroundMark x1="33721" y1="13239" x2="31744" y2="8732"/>
                        <a14:foregroundMark x1="93236" y1="74557" x2="95233" y2="77183"/>
                        <a14:foregroundMark x1="91163" y1="71831" x2="92543" y2="73646"/>
                        <a14:foregroundMark x1="95233" y1="77183" x2="89535" y2="82394"/>
                        <a14:foregroundMark x1="89535" y1="82394" x2="87674" y2="74930"/>
                        <a14:foregroundMark x1="87674" y1="74930" x2="91279" y2="70563"/>
                        <a14:foregroundMark x1="9070" y1="63944" x2="3721" y2="70845"/>
                        <a14:foregroundMark x1="3721" y1="70845" x2="10349" y2="76479"/>
                        <a14:foregroundMark x1="10349" y1="76479" x2="11395" y2="76620"/>
                        <a14:foregroundMark x1="93602" y1="77338" x2="92674" y2="82958"/>
                        <a14:foregroundMark x1="93953" y1="75211" x2="93602" y2="77335"/>
                        <a14:foregroundMark x1="92674" y1="82958" x2="92674" y2="82958"/>
                        <a14:foregroundMark x1="64651" y1="91831" x2="20581" y2="90986"/>
                        <a14:foregroundMark x1="20581" y1="90986" x2="20000" y2="90563"/>
                        <a14:foregroundMark x1="3721" y1="70563" x2="4302" y2="68028"/>
                        <a14:foregroundMark x1="91977" y1="73944" x2="94651" y2="76338"/>
                        <a14:foregroundMark x1="92907" y1="74366" x2="92209" y2="74366"/>
                        <a14:foregroundMark x1="91279" y1="72535" x2="93605" y2="7464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DB</a:t>
          </a:r>
          <a:endParaRPr lang="en-IN" sz="6500" kern="1200" dirty="0"/>
        </a:p>
      </dsp:txBody>
      <dsp:txXfrm>
        <a:off x="3665613" y="2277913"/>
        <a:ext cx="1521801" cy="1521801"/>
      </dsp:txXfrm>
    </dsp:sp>
    <dsp:sp modelId="{F2876334-72A9-4132-841A-749A2AC8B1BD}">
      <dsp:nvSpPr>
        <dsp:cNvPr id="0" name=""/>
        <dsp:cNvSpPr/>
      </dsp:nvSpPr>
      <dsp:spPr>
        <a:xfrm>
          <a:off x="3673260" y="1861"/>
          <a:ext cx="1506507" cy="1506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REQUEST LIST</a:t>
          </a:r>
          <a:endParaRPr lang="en-IN" sz="1700" kern="1200" dirty="0"/>
        </a:p>
      </dsp:txBody>
      <dsp:txXfrm>
        <a:off x="3893883" y="222484"/>
        <a:ext cx="1065261" cy="1065261"/>
      </dsp:txXfrm>
    </dsp:sp>
    <dsp:sp modelId="{36A518A2-3BDB-4214-BCAA-FE6536B40FFD}">
      <dsp:nvSpPr>
        <dsp:cNvPr id="0" name=""/>
        <dsp:cNvSpPr/>
      </dsp:nvSpPr>
      <dsp:spPr>
        <a:xfrm>
          <a:off x="5845187" y="1579858"/>
          <a:ext cx="1506507" cy="1506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FACULTY</a:t>
          </a:r>
          <a:endParaRPr lang="en-IN" sz="1700" kern="1200" dirty="0"/>
        </a:p>
      </dsp:txBody>
      <dsp:txXfrm>
        <a:off x="6065810" y="1800481"/>
        <a:ext cx="1065261" cy="1065261"/>
      </dsp:txXfrm>
    </dsp:sp>
    <dsp:sp modelId="{340D7089-1028-4CE8-AA27-B1451B4776CB}">
      <dsp:nvSpPr>
        <dsp:cNvPr id="0" name=""/>
        <dsp:cNvSpPr/>
      </dsp:nvSpPr>
      <dsp:spPr>
        <a:xfrm>
          <a:off x="5015584" y="4133111"/>
          <a:ext cx="1506507" cy="1506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STUDENTS</a:t>
          </a:r>
          <a:endParaRPr lang="en-IN" sz="1700" kern="1200" dirty="0"/>
        </a:p>
      </dsp:txBody>
      <dsp:txXfrm>
        <a:off x="5236207" y="4353734"/>
        <a:ext cx="1065261" cy="1065261"/>
      </dsp:txXfrm>
    </dsp:sp>
    <dsp:sp modelId="{B36C17C9-5B7B-453A-8AB3-68655EFF0AEC}">
      <dsp:nvSpPr>
        <dsp:cNvPr id="0" name=""/>
        <dsp:cNvSpPr/>
      </dsp:nvSpPr>
      <dsp:spPr>
        <a:xfrm>
          <a:off x="2330936" y="4133111"/>
          <a:ext cx="1506507" cy="1506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BORROW BOOKS</a:t>
          </a:r>
          <a:endParaRPr lang="en-IN" sz="1700" kern="1200" dirty="0"/>
        </a:p>
      </dsp:txBody>
      <dsp:txXfrm>
        <a:off x="2551559" y="4353734"/>
        <a:ext cx="1065261" cy="1065261"/>
      </dsp:txXfrm>
    </dsp:sp>
    <dsp:sp modelId="{2F0F7D9C-90D0-4918-AF39-B1646008A478}">
      <dsp:nvSpPr>
        <dsp:cNvPr id="0" name=""/>
        <dsp:cNvSpPr/>
      </dsp:nvSpPr>
      <dsp:spPr>
        <a:xfrm>
          <a:off x="993953" y="1173621"/>
          <a:ext cx="1893860" cy="1956365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MASTER BOOKS</a:t>
          </a:r>
          <a:endParaRPr lang="en-IN" sz="1700" kern="1200" dirty="0"/>
        </a:p>
      </dsp:txBody>
      <dsp:txXfrm>
        <a:off x="1271302" y="1460124"/>
        <a:ext cx="1339162" cy="13833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9267F3-4009-4343-B79E-6D78E8B9EFEE}">
      <dsp:nvSpPr>
        <dsp:cNvPr id="0" name=""/>
        <dsp:cNvSpPr/>
      </dsp:nvSpPr>
      <dsp:spPr>
        <a:xfrm>
          <a:off x="0" y="4225835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16BB6B-9F0E-4E52-8E61-837AA82D902D}">
      <dsp:nvSpPr>
        <dsp:cNvPr id="0" name=""/>
        <dsp:cNvSpPr/>
      </dsp:nvSpPr>
      <dsp:spPr>
        <a:xfrm>
          <a:off x="0" y="3754046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8CB29A-7FF0-4455-B8A9-9287CF4B4C75}">
      <dsp:nvSpPr>
        <dsp:cNvPr id="0" name=""/>
        <dsp:cNvSpPr/>
      </dsp:nvSpPr>
      <dsp:spPr>
        <a:xfrm>
          <a:off x="0" y="3282258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C61C6A-FB61-414B-8AD8-D089F1FF494A}">
      <dsp:nvSpPr>
        <dsp:cNvPr id="0" name=""/>
        <dsp:cNvSpPr/>
      </dsp:nvSpPr>
      <dsp:spPr>
        <a:xfrm>
          <a:off x="0" y="2810470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DE1EC-AABC-42F2-A96B-04F60F14E6B6}">
      <dsp:nvSpPr>
        <dsp:cNvPr id="0" name=""/>
        <dsp:cNvSpPr/>
      </dsp:nvSpPr>
      <dsp:spPr>
        <a:xfrm>
          <a:off x="0" y="2338682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7F380-37A5-47AF-91F1-1AC449FA9CA5}">
      <dsp:nvSpPr>
        <dsp:cNvPr id="0" name=""/>
        <dsp:cNvSpPr/>
      </dsp:nvSpPr>
      <dsp:spPr>
        <a:xfrm>
          <a:off x="0" y="1866893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B13EE-1193-415F-9B6F-ADF8ADD383F5}">
      <dsp:nvSpPr>
        <dsp:cNvPr id="0" name=""/>
        <dsp:cNvSpPr/>
      </dsp:nvSpPr>
      <dsp:spPr>
        <a:xfrm>
          <a:off x="0" y="1395105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234665-CD0C-4F76-B7BD-A3598F75302F}">
      <dsp:nvSpPr>
        <dsp:cNvPr id="0" name=""/>
        <dsp:cNvSpPr/>
      </dsp:nvSpPr>
      <dsp:spPr>
        <a:xfrm>
          <a:off x="0" y="923317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4A89CE-B3B1-4795-943E-4386C7CEB46B}">
      <dsp:nvSpPr>
        <dsp:cNvPr id="0" name=""/>
        <dsp:cNvSpPr/>
      </dsp:nvSpPr>
      <dsp:spPr>
        <a:xfrm>
          <a:off x="0" y="451529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E53C44-E2B2-4991-B472-308A54FCE236}">
      <dsp:nvSpPr>
        <dsp:cNvPr id="0" name=""/>
        <dsp:cNvSpPr/>
      </dsp:nvSpPr>
      <dsp:spPr>
        <a:xfrm>
          <a:off x="2251431" y="2206"/>
          <a:ext cx="6407920" cy="44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effectLst/>
              <a:latin typeface="Söhne"/>
            </a:rPr>
            <a:t>Unique identifier for each book record.</a:t>
          </a:r>
        </a:p>
      </dsp:txBody>
      <dsp:txXfrm>
        <a:off x="2251431" y="2206"/>
        <a:ext cx="6407920" cy="449322"/>
      </dsp:txXfrm>
    </dsp:sp>
    <dsp:sp modelId="{36CBAACF-5619-476E-8B53-1EE43E625DB2}">
      <dsp:nvSpPr>
        <dsp:cNvPr id="0" name=""/>
        <dsp:cNvSpPr/>
      </dsp:nvSpPr>
      <dsp:spPr>
        <a:xfrm>
          <a:off x="0" y="2206"/>
          <a:ext cx="2251431" cy="44932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effectLst/>
              <a:latin typeface="Söhne"/>
            </a:rPr>
            <a:t>ID (Primary Key):</a:t>
          </a:r>
          <a:endParaRPr lang="en-US" sz="2400" b="0" i="0" kern="1200" dirty="0">
            <a:effectLst/>
            <a:latin typeface="Söhne"/>
          </a:endParaRPr>
        </a:p>
      </dsp:txBody>
      <dsp:txXfrm>
        <a:off x="21938" y="24144"/>
        <a:ext cx="2207555" cy="427384"/>
      </dsp:txXfrm>
    </dsp:sp>
    <dsp:sp modelId="{18AEB3A6-C3F7-4AF0-A132-1F810AEB996A}">
      <dsp:nvSpPr>
        <dsp:cNvPr id="0" name=""/>
        <dsp:cNvSpPr/>
      </dsp:nvSpPr>
      <dsp:spPr>
        <a:xfrm>
          <a:off x="2251431" y="473995"/>
          <a:ext cx="6407920" cy="44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>
              <a:effectLst/>
              <a:latin typeface="Söhne"/>
            </a:rPr>
            <a:t>A unique identifier for the book within the library.</a:t>
          </a:r>
          <a:endParaRPr lang="en-US" sz="2100" b="0" i="0" kern="1200" dirty="0">
            <a:effectLst/>
            <a:latin typeface="Söhne"/>
          </a:endParaRPr>
        </a:p>
      </dsp:txBody>
      <dsp:txXfrm>
        <a:off x="2251431" y="473995"/>
        <a:ext cx="6407920" cy="449322"/>
      </dsp:txXfrm>
    </dsp:sp>
    <dsp:sp modelId="{E2A915DC-77E7-4371-B89D-6195C4E4F940}">
      <dsp:nvSpPr>
        <dsp:cNvPr id="0" name=""/>
        <dsp:cNvSpPr/>
      </dsp:nvSpPr>
      <dsp:spPr>
        <a:xfrm>
          <a:off x="0" y="473995"/>
          <a:ext cx="2251431" cy="44932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effectLst/>
              <a:latin typeface="Söhne"/>
            </a:rPr>
            <a:t>BOOK No.:</a:t>
          </a:r>
          <a:endParaRPr lang="en-US" sz="2400" b="0" i="0" kern="1200" dirty="0">
            <a:effectLst/>
            <a:latin typeface="Söhne"/>
          </a:endParaRPr>
        </a:p>
      </dsp:txBody>
      <dsp:txXfrm>
        <a:off x="21938" y="495933"/>
        <a:ext cx="2207555" cy="427384"/>
      </dsp:txXfrm>
    </dsp:sp>
    <dsp:sp modelId="{6B2E866D-F9E3-4D53-B4C0-F3FB9F4138FE}">
      <dsp:nvSpPr>
        <dsp:cNvPr id="0" name=""/>
        <dsp:cNvSpPr/>
      </dsp:nvSpPr>
      <dsp:spPr>
        <a:xfrm>
          <a:off x="2251431" y="945783"/>
          <a:ext cx="6407920" cy="44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>
              <a:effectLst/>
              <a:latin typeface="Söhne"/>
            </a:rPr>
            <a:t>The title of the book.</a:t>
          </a:r>
          <a:endParaRPr lang="en-US" sz="2100" b="0" i="0" kern="1200" dirty="0">
            <a:effectLst/>
            <a:latin typeface="Söhne"/>
          </a:endParaRPr>
        </a:p>
      </dsp:txBody>
      <dsp:txXfrm>
        <a:off x="2251431" y="945783"/>
        <a:ext cx="6407920" cy="449322"/>
      </dsp:txXfrm>
    </dsp:sp>
    <dsp:sp modelId="{BF81CEBE-12EB-4BEF-8362-22D422634647}">
      <dsp:nvSpPr>
        <dsp:cNvPr id="0" name=""/>
        <dsp:cNvSpPr/>
      </dsp:nvSpPr>
      <dsp:spPr>
        <a:xfrm>
          <a:off x="0" y="945783"/>
          <a:ext cx="2251431" cy="44932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effectLst/>
              <a:latin typeface="Söhne"/>
            </a:rPr>
            <a:t>TITLE:</a:t>
          </a:r>
          <a:endParaRPr lang="en-US" sz="2400" b="0" i="0" kern="1200" dirty="0">
            <a:effectLst/>
            <a:latin typeface="Söhne"/>
          </a:endParaRPr>
        </a:p>
      </dsp:txBody>
      <dsp:txXfrm>
        <a:off x="21938" y="967721"/>
        <a:ext cx="2207555" cy="427384"/>
      </dsp:txXfrm>
    </dsp:sp>
    <dsp:sp modelId="{A5ED41A9-4645-4A24-9A3D-AAE86B3DD130}">
      <dsp:nvSpPr>
        <dsp:cNvPr id="0" name=""/>
        <dsp:cNvSpPr/>
      </dsp:nvSpPr>
      <dsp:spPr>
        <a:xfrm>
          <a:off x="2251431" y="1417571"/>
          <a:ext cx="6407920" cy="44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effectLst/>
              <a:latin typeface="Söhne"/>
            </a:rPr>
            <a:t>A unique identifier in barcode format for easy scanning.</a:t>
          </a:r>
        </a:p>
      </dsp:txBody>
      <dsp:txXfrm>
        <a:off x="2251431" y="1417571"/>
        <a:ext cx="6407920" cy="449322"/>
      </dsp:txXfrm>
    </dsp:sp>
    <dsp:sp modelId="{6727E294-23F4-4443-A1C7-3B50D5A2F033}">
      <dsp:nvSpPr>
        <dsp:cNvPr id="0" name=""/>
        <dsp:cNvSpPr/>
      </dsp:nvSpPr>
      <dsp:spPr>
        <a:xfrm>
          <a:off x="0" y="1417571"/>
          <a:ext cx="2251431" cy="44932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effectLst/>
              <a:latin typeface="Söhne"/>
            </a:rPr>
            <a:t>BAR CODE:</a:t>
          </a:r>
          <a:endParaRPr lang="en-US" sz="2400" b="0" i="0" kern="1200" dirty="0">
            <a:effectLst/>
            <a:latin typeface="Söhne"/>
          </a:endParaRPr>
        </a:p>
      </dsp:txBody>
      <dsp:txXfrm>
        <a:off x="21938" y="1439509"/>
        <a:ext cx="2207555" cy="427384"/>
      </dsp:txXfrm>
    </dsp:sp>
    <dsp:sp modelId="{D263D364-F398-461A-B8A2-F4AB5A7DA7FA}">
      <dsp:nvSpPr>
        <dsp:cNvPr id="0" name=""/>
        <dsp:cNvSpPr/>
      </dsp:nvSpPr>
      <dsp:spPr>
        <a:xfrm>
          <a:off x="2251431" y="1889359"/>
          <a:ext cx="6407920" cy="44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effectLst/>
              <a:latin typeface="Söhne"/>
            </a:rPr>
            <a:t>Name of the book's author.</a:t>
          </a:r>
        </a:p>
      </dsp:txBody>
      <dsp:txXfrm>
        <a:off x="2251431" y="1889359"/>
        <a:ext cx="6407920" cy="449322"/>
      </dsp:txXfrm>
    </dsp:sp>
    <dsp:sp modelId="{A8213D6E-E811-4D80-B267-8CBA24CC0DBC}">
      <dsp:nvSpPr>
        <dsp:cNvPr id="0" name=""/>
        <dsp:cNvSpPr/>
      </dsp:nvSpPr>
      <dsp:spPr>
        <a:xfrm>
          <a:off x="0" y="1889359"/>
          <a:ext cx="2251431" cy="44932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effectLst/>
              <a:latin typeface="Söhne"/>
            </a:rPr>
            <a:t>AUTHOR NAME:</a:t>
          </a:r>
        </a:p>
      </dsp:txBody>
      <dsp:txXfrm>
        <a:off x="21938" y="1911297"/>
        <a:ext cx="2207555" cy="427384"/>
      </dsp:txXfrm>
    </dsp:sp>
    <dsp:sp modelId="{2E10DC3E-DC97-4AA6-898B-24067A4E4183}">
      <dsp:nvSpPr>
        <dsp:cNvPr id="0" name=""/>
        <dsp:cNvSpPr/>
      </dsp:nvSpPr>
      <dsp:spPr>
        <a:xfrm>
          <a:off x="2251431" y="2361148"/>
          <a:ext cx="6407920" cy="44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>
              <a:effectLst/>
              <a:latin typeface="Söhne"/>
            </a:rPr>
            <a:t>The publishing company or entity.</a:t>
          </a:r>
          <a:endParaRPr lang="en-US" sz="2100" b="0" i="0" kern="1200" dirty="0">
            <a:effectLst/>
            <a:latin typeface="Söhne"/>
          </a:endParaRPr>
        </a:p>
      </dsp:txBody>
      <dsp:txXfrm>
        <a:off x="2251431" y="2361148"/>
        <a:ext cx="6407920" cy="449322"/>
      </dsp:txXfrm>
    </dsp:sp>
    <dsp:sp modelId="{57F88CB4-9F2C-4054-BACD-13CAEE2D7F00}">
      <dsp:nvSpPr>
        <dsp:cNvPr id="0" name=""/>
        <dsp:cNvSpPr/>
      </dsp:nvSpPr>
      <dsp:spPr>
        <a:xfrm>
          <a:off x="0" y="2361148"/>
          <a:ext cx="2251431" cy="44932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effectLst/>
              <a:latin typeface="Söhne"/>
            </a:rPr>
            <a:t>PUBLICATION:</a:t>
          </a:r>
          <a:endParaRPr lang="en-US" sz="2400" b="0" i="0" kern="1200" dirty="0">
            <a:effectLst/>
            <a:latin typeface="Söhne"/>
          </a:endParaRPr>
        </a:p>
      </dsp:txBody>
      <dsp:txXfrm>
        <a:off x="21938" y="2383086"/>
        <a:ext cx="2207555" cy="427384"/>
      </dsp:txXfrm>
    </dsp:sp>
    <dsp:sp modelId="{779D1744-B7CD-458D-9C4C-96EF9C76A302}">
      <dsp:nvSpPr>
        <dsp:cNvPr id="0" name=""/>
        <dsp:cNvSpPr/>
      </dsp:nvSpPr>
      <dsp:spPr>
        <a:xfrm>
          <a:off x="2251431" y="2832936"/>
          <a:ext cx="6407920" cy="44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>
              <a:effectLst/>
              <a:latin typeface="Söhne"/>
            </a:rPr>
            <a:t>The cost of the book.</a:t>
          </a:r>
          <a:endParaRPr lang="en-US" sz="2100" b="0" i="0" kern="1200" dirty="0">
            <a:effectLst/>
            <a:latin typeface="Söhne"/>
          </a:endParaRPr>
        </a:p>
      </dsp:txBody>
      <dsp:txXfrm>
        <a:off x="2251431" y="2832936"/>
        <a:ext cx="6407920" cy="449322"/>
      </dsp:txXfrm>
    </dsp:sp>
    <dsp:sp modelId="{1050273B-2748-440E-9FB7-6FBD9D7883FB}">
      <dsp:nvSpPr>
        <dsp:cNvPr id="0" name=""/>
        <dsp:cNvSpPr/>
      </dsp:nvSpPr>
      <dsp:spPr>
        <a:xfrm>
          <a:off x="0" y="2832936"/>
          <a:ext cx="2251431" cy="44932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effectLst/>
              <a:latin typeface="Söhne"/>
            </a:rPr>
            <a:t>PRICE:</a:t>
          </a:r>
          <a:endParaRPr lang="en-US" sz="2400" b="0" i="0" kern="1200" dirty="0">
            <a:effectLst/>
            <a:latin typeface="Söhne"/>
          </a:endParaRPr>
        </a:p>
      </dsp:txBody>
      <dsp:txXfrm>
        <a:off x="21938" y="2854874"/>
        <a:ext cx="2207555" cy="427384"/>
      </dsp:txXfrm>
    </dsp:sp>
    <dsp:sp modelId="{26E9303F-CBCD-49C1-A59E-C85EE85A7429}">
      <dsp:nvSpPr>
        <dsp:cNvPr id="0" name=""/>
        <dsp:cNvSpPr/>
      </dsp:nvSpPr>
      <dsp:spPr>
        <a:xfrm>
          <a:off x="2251431" y="3304724"/>
          <a:ext cx="6407920" cy="44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effectLst/>
              <a:latin typeface="Söhne"/>
            </a:rPr>
            <a:t>The physical location of the book on library shelves.</a:t>
          </a:r>
        </a:p>
      </dsp:txBody>
      <dsp:txXfrm>
        <a:off x="2251431" y="3304724"/>
        <a:ext cx="6407920" cy="449322"/>
      </dsp:txXfrm>
    </dsp:sp>
    <dsp:sp modelId="{5837C211-E50B-4FDB-B3FF-C17E7A382AF0}">
      <dsp:nvSpPr>
        <dsp:cNvPr id="0" name=""/>
        <dsp:cNvSpPr/>
      </dsp:nvSpPr>
      <dsp:spPr>
        <a:xfrm>
          <a:off x="0" y="3304724"/>
          <a:ext cx="2251431" cy="44932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effectLst/>
              <a:latin typeface="Söhne"/>
            </a:rPr>
            <a:t>RACK:</a:t>
          </a:r>
          <a:endParaRPr lang="en-US" sz="2400" b="0" i="0" kern="1200" dirty="0">
            <a:effectLst/>
            <a:latin typeface="Söhne"/>
          </a:endParaRPr>
        </a:p>
      </dsp:txBody>
      <dsp:txXfrm>
        <a:off x="21938" y="3326662"/>
        <a:ext cx="2207555" cy="427384"/>
      </dsp:txXfrm>
    </dsp:sp>
    <dsp:sp modelId="{50C65BA5-9342-4404-A022-CEFA99FF47A9}">
      <dsp:nvSpPr>
        <dsp:cNvPr id="0" name=""/>
        <dsp:cNvSpPr/>
      </dsp:nvSpPr>
      <dsp:spPr>
        <a:xfrm>
          <a:off x="2251431" y="3776512"/>
          <a:ext cx="6407920" cy="44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>
              <a:effectLst/>
              <a:latin typeface="Söhne"/>
            </a:rPr>
            <a:t>Current status of the book (e.g., available, checked out).</a:t>
          </a:r>
          <a:endParaRPr lang="en-US" sz="2100" b="0" i="0" kern="1200" dirty="0">
            <a:effectLst/>
            <a:latin typeface="Söhne"/>
          </a:endParaRPr>
        </a:p>
      </dsp:txBody>
      <dsp:txXfrm>
        <a:off x="2251431" y="3776512"/>
        <a:ext cx="6407920" cy="449322"/>
      </dsp:txXfrm>
    </dsp:sp>
    <dsp:sp modelId="{AE74F736-F171-43B6-BD7D-6261B73913AD}">
      <dsp:nvSpPr>
        <dsp:cNvPr id="0" name=""/>
        <dsp:cNvSpPr/>
      </dsp:nvSpPr>
      <dsp:spPr>
        <a:xfrm>
          <a:off x="0" y="3776512"/>
          <a:ext cx="2251431" cy="44932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effectLst/>
              <a:latin typeface="Söhne"/>
            </a:rPr>
            <a:t>STATUS:</a:t>
          </a:r>
          <a:endParaRPr lang="en-US" sz="2400" b="0" i="0" kern="1200" dirty="0">
            <a:effectLst/>
            <a:latin typeface="Söhne"/>
          </a:endParaRPr>
        </a:p>
      </dsp:txBody>
      <dsp:txXfrm>
        <a:off x="21938" y="3798450"/>
        <a:ext cx="2207555" cy="42738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3C1C8-F304-4A3E-A472-4E85EA475E24}">
      <dsp:nvSpPr>
        <dsp:cNvPr id="0" name=""/>
        <dsp:cNvSpPr/>
      </dsp:nvSpPr>
      <dsp:spPr>
        <a:xfrm>
          <a:off x="1882551" y="625211"/>
          <a:ext cx="4167299" cy="4167299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5539D-5CC6-438D-BB17-DD2BE86E642D}">
      <dsp:nvSpPr>
        <dsp:cNvPr id="0" name=""/>
        <dsp:cNvSpPr/>
      </dsp:nvSpPr>
      <dsp:spPr>
        <a:xfrm>
          <a:off x="1882551" y="625211"/>
          <a:ext cx="4167299" cy="4167299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B7765B-44F1-45F8-8F24-0687123FCD5B}">
      <dsp:nvSpPr>
        <dsp:cNvPr id="0" name=""/>
        <dsp:cNvSpPr/>
      </dsp:nvSpPr>
      <dsp:spPr>
        <a:xfrm>
          <a:off x="1882551" y="625211"/>
          <a:ext cx="4167299" cy="4167299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ECCFB-BD93-4427-BA2C-2B986F4A2449}">
      <dsp:nvSpPr>
        <dsp:cNvPr id="0" name=""/>
        <dsp:cNvSpPr/>
      </dsp:nvSpPr>
      <dsp:spPr>
        <a:xfrm>
          <a:off x="1882551" y="625211"/>
          <a:ext cx="4167299" cy="4167299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35B84-749E-474A-9EA9-7EDF880C9D07}">
      <dsp:nvSpPr>
        <dsp:cNvPr id="0" name=""/>
        <dsp:cNvSpPr/>
      </dsp:nvSpPr>
      <dsp:spPr>
        <a:xfrm>
          <a:off x="1882551" y="625211"/>
          <a:ext cx="4167299" cy="4167299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637B5-9B2A-435B-85A9-2759F9EC046C}">
      <dsp:nvSpPr>
        <dsp:cNvPr id="0" name=""/>
        <dsp:cNvSpPr/>
      </dsp:nvSpPr>
      <dsp:spPr>
        <a:xfrm>
          <a:off x="3006658" y="1749318"/>
          <a:ext cx="1919085" cy="1919085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592" b="90986" l="3721" r="94651">
                        <a14:foregroundMark x1="30349" y1="9577" x2="50814" y2="7183"/>
                        <a14:foregroundMark x1="50814" y1="7183" x2="63140" y2="8028"/>
                        <a14:foregroundMark x1="63140" y1="8028" x2="58605" y2="13099"/>
                        <a14:foregroundMark x1="58605" y1="13099" x2="33721" y2="13239"/>
                        <a14:foregroundMark x1="33721" y1="13239" x2="31744" y2="8732"/>
                        <a14:foregroundMark x1="93236" y1="74557" x2="95233" y2="77183"/>
                        <a14:foregroundMark x1="91163" y1="71831" x2="92543" y2="73646"/>
                        <a14:foregroundMark x1="95233" y1="77183" x2="89535" y2="82394"/>
                        <a14:foregroundMark x1="89535" y1="82394" x2="87674" y2="74930"/>
                        <a14:foregroundMark x1="87674" y1="74930" x2="91279" y2="70563"/>
                        <a14:foregroundMark x1="9070" y1="63944" x2="3721" y2="70845"/>
                        <a14:foregroundMark x1="3721" y1="70845" x2="10349" y2="76479"/>
                        <a14:foregroundMark x1="10349" y1="76479" x2="11395" y2="76620"/>
                        <a14:foregroundMark x1="93602" y1="77338" x2="92674" y2="82958"/>
                        <a14:foregroundMark x1="93953" y1="75211" x2="93602" y2="77335"/>
                        <a14:foregroundMark x1="92674" y1="82958" x2="92674" y2="82958"/>
                        <a14:foregroundMark x1="64651" y1="91831" x2="20581" y2="90986"/>
                        <a14:foregroundMark x1="20581" y1="90986" x2="20000" y2="90563"/>
                        <a14:foregroundMark x1="3721" y1="70563" x2="4302" y2="68028"/>
                        <a14:foregroundMark x1="91977" y1="73944" x2="94651" y2="76338"/>
                        <a14:foregroundMark x1="92907" y1="74366" x2="92209" y2="74366"/>
                        <a14:foregroundMark x1="91279" y1="72535" x2="93605" y2="7464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bg1"/>
              </a:solidFill>
            </a:rPr>
            <a:t>TABLES</a:t>
          </a:r>
          <a:endParaRPr lang="en-IN" sz="3100" kern="1200" dirty="0">
            <a:solidFill>
              <a:schemeClr val="bg1"/>
            </a:solidFill>
          </a:endParaRPr>
        </a:p>
      </dsp:txBody>
      <dsp:txXfrm>
        <a:off x="3287701" y="2030361"/>
        <a:ext cx="1356999" cy="1356999"/>
      </dsp:txXfrm>
    </dsp:sp>
    <dsp:sp modelId="{556C3C0D-DB22-4893-90AB-1F08D45ABF57}">
      <dsp:nvSpPr>
        <dsp:cNvPr id="0" name=""/>
        <dsp:cNvSpPr/>
      </dsp:nvSpPr>
      <dsp:spPr>
        <a:xfrm>
          <a:off x="3294521" y="1892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MASTER BOOKS</a:t>
          </a:r>
          <a:endParaRPr lang="en-IN" sz="1500" kern="1200" dirty="0"/>
        </a:p>
      </dsp:txBody>
      <dsp:txXfrm>
        <a:off x="3491252" y="198623"/>
        <a:ext cx="949898" cy="949898"/>
      </dsp:txXfrm>
    </dsp:sp>
    <dsp:sp modelId="{F2876334-72A9-4132-841A-749A2AC8B1BD}">
      <dsp:nvSpPr>
        <dsp:cNvPr id="0" name=""/>
        <dsp:cNvSpPr/>
      </dsp:nvSpPr>
      <dsp:spPr>
        <a:xfrm>
          <a:off x="5230195" y="1408242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REQUEST LIST</a:t>
          </a:r>
          <a:endParaRPr lang="en-IN" sz="1500" kern="1200" dirty="0"/>
        </a:p>
      </dsp:txBody>
      <dsp:txXfrm>
        <a:off x="5426926" y="1604973"/>
        <a:ext cx="949898" cy="949898"/>
      </dsp:txXfrm>
    </dsp:sp>
    <dsp:sp modelId="{36A518A2-3BDB-4214-BCAA-FE6536B40FFD}">
      <dsp:nvSpPr>
        <dsp:cNvPr id="0" name=""/>
        <dsp:cNvSpPr/>
      </dsp:nvSpPr>
      <dsp:spPr>
        <a:xfrm>
          <a:off x="4490833" y="3683764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FACULTY</a:t>
          </a:r>
          <a:endParaRPr lang="en-IN" sz="1500" kern="1200" dirty="0"/>
        </a:p>
      </dsp:txBody>
      <dsp:txXfrm>
        <a:off x="4687564" y="3880495"/>
        <a:ext cx="949898" cy="949898"/>
      </dsp:txXfrm>
    </dsp:sp>
    <dsp:sp modelId="{340D7089-1028-4CE8-AA27-B1451B4776CB}">
      <dsp:nvSpPr>
        <dsp:cNvPr id="0" name=""/>
        <dsp:cNvSpPr/>
      </dsp:nvSpPr>
      <dsp:spPr>
        <a:xfrm>
          <a:off x="2098208" y="3683764"/>
          <a:ext cx="1343360" cy="13433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STUDENTS</a:t>
          </a:r>
          <a:endParaRPr lang="en-IN" sz="1500" kern="1200" dirty="0"/>
        </a:p>
      </dsp:txBody>
      <dsp:txXfrm>
        <a:off x="2294939" y="3880495"/>
        <a:ext cx="949898" cy="949898"/>
      </dsp:txXfrm>
    </dsp:sp>
    <dsp:sp modelId="{2F0F7D9C-90D0-4918-AF39-B1646008A478}">
      <dsp:nvSpPr>
        <dsp:cNvPr id="0" name=""/>
        <dsp:cNvSpPr/>
      </dsp:nvSpPr>
      <dsp:spPr>
        <a:xfrm>
          <a:off x="1186143" y="1207671"/>
          <a:ext cx="1688764" cy="1744500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BORROW BOOKS</a:t>
          </a:r>
          <a:endParaRPr lang="en-IN" sz="1500" kern="1200" dirty="0"/>
        </a:p>
      </dsp:txBody>
      <dsp:txXfrm>
        <a:off x="1433457" y="1463147"/>
        <a:ext cx="1194136" cy="12335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9267F3-4009-4343-B79E-6D78E8B9EFEE}">
      <dsp:nvSpPr>
        <dsp:cNvPr id="0" name=""/>
        <dsp:cNvSpPr/>
      </dsp:nvSpPr>
      <dsp:spPr>
        <a:xfrm>
          <a:off x="0" y="4225835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16BB6B-9F0E-4E52-8E61-837AA82D902D}">
      <dsp:nvSpPr>
        <dsp:cNvPr id="0" name=""/>
        <dsp:cNvSpPr/>
      </dsp:nvSpPr>
      <dsp:spPr>
        <a:xfrm>
          <a:off x="0" y="3754046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8CB29A-7FF0-4455-B8A9-9287CF4B4C75}">
      <dsp:nvSpPr>
        <dsp:cNvPr id="0" name=""/>
        <dsp:cNvSpPr/>
      </dsp:nvSpPr>
      <dsp:spPr>
        <a:xfrm>
          <a:off x="0" y="3282258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C61C6A-FB61-414B-8AD8-D089F1FF494A}">
      <dsp:nvSpPr>
        <dsp:cNvPr id="0" name=""/>
        <dsp:cNvSpPr/>
      </dsp:nvSpPr>
      <dsp:spPr>
        <a:xfrm>
          <a:off x="0" y="2810470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DE1EC-AABC-42F2-A96B-04F60F14E6B6}">
      <dsp:nvSpPr>
        <dsp:cNvPr id="0" name=""/>
        <dsp:cNvSpPr/>
      </dsp:nvSpPr>
      <dsp:spPr>
        <a:xfrm>
          <a:off x="0" y="2338682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7F380-37A5-47AF-91F1-1AC449FA9CA5}">
      <dsp:nvSpPr>
        <dsp:cNvPr id="0" name=""/>
        <dsp:cNvSpPr/>
      </dsp:nvSpPr>
      <dsp:spPr>
        <a:xfrm>
          <a:off x="0" y="1866893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B13EE-1193-415F-9B6F-ADF8ADD383F5}">
      <dsp:nvSpPr>
        <dsp:cNvPr id="0" name=""/>
        <dsp:cNvSpPr/>
      </dsp:nvSpPr>
      <dsp:spPr>
        <a:xfrm>
          <a:off x="0" y="1395105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234665-CD0C-4F76-B7BD-A3598F75302F}">
      <dsp:nvSpPr>
        <dsp:cNvPr id="0" name=""/>
        <dsp:cNvSpPr/>
      </dsp:nvSpPr>
      <dsp:spPr>
        <a:xfrm>
          <a:off x="0" y="923317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4A89CE-B3B1-4795-943E-4386C7CEB46B}">
      <dsp:nvSpPr>
        <dsp:cNvPr id="0" name=""/>
        <dsp:cNvSpPr/>
      </dsp:nvSpPr>
      <dsp:spPr>
        <a:xfrm>
          <a:off x="0" y="451529"/>
          <a:ext cx="8659352" cy="0"/>
        </a:xfrm>
        <a:prstGeom prst="line">
          <a:avLst/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E53C44-E2B2-4991-B472-308A54FCE236}">
      <dsp:nvSpPr>
        <dsp:cNvPr id="0" name=""/>
        <dsp:cNvSpPr/>
      </dsp:nvSpPr>
      <dsp:spPr>
        <a:xfrm>
          <a:off x="2251431" y="2206"/>
          <a:ext cx="6407920" cy="44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effectLst/>
              <a:latin typeface="Söhne"/>
            </a:rPr>
            <a:t>Unique identifier for each book record.</a:t>
          </a:r>
        </a:p>
      </dsp:txBody>
      <dsp:txXfrm>
        <a:off x="2251431" y="2206"/>
        <a:ext cx="6407920" cy="449322"/>
      </dsp:txXfrm>
    </dsp:sp>
    <dsp:sp modelId="{36CBAACF-5619-476E-8B53-1EE43E625DB2}">
      <dsp:nvSpPr>
        <dsp:cNvPr id="0" name=""/>
        <dsp:cNvSpPr/>
      </dsp:nvSpPr>
      <dsp:spPr>
        <a:xfrm>
          <a:off x="0" y="2206"/>
          <a:ext cx="2251431" cy="44932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effectLst/>
              <a:latin typeface="Söhne"/>
            </a:rPr>
            <a:t>ID (Primary Key):</a:t>
          </a:r>
          <a:endParaRPr lang="en-US" sz="2400" b="0" i="0" kern="1200" dirty="0">
            <a:effectLst/>
            <a:latin typeface="Söhne"/>
          </a:endParaRPr>
        </a:p>
      </dsp:txBody>
      <dsp:txXfrm>
        <a:off x="21938" y="24144"/>
        <a:ext cx="2207555" cy="427384"/>
      </dsp:txXfrm>
    </dsp:sp>
    <dsp:sp modelId="{18AEB3A6-C3F7-4AF0-A132-1F810AEB996A}">
      <dsp:nvSpPr>
        <dsp:cNvPr id="0" name=""/>
        <dsp:cNvSpPr/>
      </dsp:nvSpPr>
      <dsp:spPr>
        <a:xfrm>
          <a:off x="2251431" y="473995"/>
          <a:ext cx="6407920" cy="44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>
              <a:effectLst/>
              <a:latin typeface="Söhne"/>
            </a:rPr>
            <a:t>A unique identifier for the book within the library.</a:t>
          </a:r>
          <a:endParaRPr lang="en-US" sz="2100" b="0" i="0" kern="1200" dirty="0">
            <a:effectLst/>
            <a:latin typeface="Söhne"/>
          </a:endParaRPr>
        </a:p>
      </dsp:txBody>
      <dsp:txXfrm>
        <a:off x="2251431" y="473995"/>
        <a:ext cx="6407920" cy="449322"/>
      </dsp:txXfrm>
    </dsp:sp>
    <dsp:sp modelId="{E2A915DC-77E7-4371-B89D-6195C4E4F940}">
      <dsp:nvSpPr>
        <dsp:cNvPr id="0" name=""/>
        <dsp:cNvSpPr/>
      </dsp:nvSpPr>
      <dsp:spPr>
        <a:xfrm>
          <a:off x="0" y="473995"/>
          <a:ext cx="2251431" cy="44932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effectLst/>
              <a:latin typeface="Söhne"/>
            </a:rPr>
            <a:t>BOOK No.:</a:t>
          </a:r>
          <a:endParaRPr lang="en-US" sz="2400" b="0" i="0" kern="1200" dirty="0">
            <a:effectLst/>
            <a:latin typeface="Söhne"/>
          </a:endParaRPr>
        </a:p>
      </dsp:txBody>
      <dsp:txXfrm>
        <a:off x="21938" y="495933"/>
        <a:ext cx="2207555" cy="427384"/>
      </dsp:txXfrm>
    </dsp:sp>
    <dsp:sp modelId="{6B2E866D-F9E3-4D53-B4C0-F3FB9F4138FE}">
      <dsp:nvSpPr>
        <dsp:cNvPr id="0" name=""/>
        <dsp:cNvSpPr/>
      </dsp:nvSpPr>
      <dsp:spPr>
        <a:xfrm>
          <a:off x="2251431" y="945783"/>
          <a:ext cx="6407920" cy="44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effectLst/>
              <a:latin typeface="Söhne"/>
            </a:rPr>
            <a:t>The title of the book.</a:t>
          </a:r>
        </a:p>
      </dsp:txBody>
      <dsp:txXfrm>
        <a:off x="2251431" y="945783"/>
        <a:ext cx="6407920" cy="449322"/>
      </dsp:txXfrm>
    </dsp:sp>
    <dsp:sp modelId="{BF81CEBE-12EB-4BEF-8362-22D422634647}">
      <dsp:nvSpPr>
        <dsp:cNvPr id="0" name=""/>
        <dsp:cNvSpPr/>
      </dsp:nvSpPr>
      <dsp:spPr>
        <a:xfrm>
          <a:off x="0" y="945783"/>
          <a:ext cx="2251431" cy="44932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effectLst/>
              <a:latin typeface="Söhne"/>
            </a:rPr>
            <a:t>TITLE:</a:t>
          </a:r>
          <a:endParaRPr lang="en-US" sz="2400" b="0" i="0" kern="1200" dirty="0">
            <a:effectLst/>
            <a:latin typeface="Söhne"/>
          </a:endParaRPr>
        </a:p>
      </dsp:txBody>
      <dsp:txXfrm>
        <a:off x="21938" y="967721"/>
        <a:ext cx="2207555" cy="427384"/>
      </dsp:txXfrm>
    </dsp:sp>
    <dsp:sp modelId="{A5ED41A9-4645-4A24-9A3D-AAE86B3DD130}">
      <dsp:nvSpPr>
        <dsp:cNvPr id="0" name=""/>
        <dsp:cNvSpPr/>
      </dsp:nvSpPr>
      <dsp:spPr>
        <a:xfrm>
          <a:off x="2251431" y="1417571"/>
          <a:ext cx="6407920" cy="44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effectLst/>
              <a:latin typeface="Söhne"/>
            </a:rPr>
            <a:t>A unique identifier in barcode format for easy scanning.</a:t>
          </a:r>
        </a:p>
      </dsp:txBody>
      <dsp:txXfrm>
        <a:off x="2251431" y="1417571"/>
        <a:ext cx="6407920" cy="449322"/>
      </dsp:txXfrm>
    </dsp:sp>
    <dsp:sp modelId="{6727E294-23F4-4443-A1C7-3B50D5A2F033}">
      <dsp:nvSpPr>
        <dsp:cNvPr id="0" name=""/>
        <dsp:cNvSpPr/>
      </dsp:nvSpPr>
      <dsp:spPr>
        <a:xfrm>
          <a:off x="0" y="1417571"/>
          <a:ext cx="2251431" cy="44932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effectLst/>
              <a:latin typeface="Söhne"/>
            </a:rPr>
            <a:t>BAR CODE:</a:t>
          </a:r>
          <a:endParaRPr lang="en-US" sz="2400" b="0" i="0" kern="1200" dirty="0">
            <a:effectLst/>
            <a:latin typeface="Söhne"/>
          </a:endParaRPr>
        </a:p>
      </dsp:txBody>
      <dsp:txXfrm>
        <a:off x="21938" y="1439509"/>
        <a:ext cx="2207555" cy="427384"/>
      </dsp:txXfrm>
    </dsp:sp>
    <dsp:sp modelId="{D263D364-F398-461A-B8A2-F4AB5A7DA7FA}">
      <dsp:nvSpPr>
        <dsp:cNvPr id="0" name=""/>
        <dsp:cNvSpPr/>
      </dsp:nvSpPr>
      <dsp:spPr>
        <a:xfrm>
          <a:off x="2251431" y="1889359"/>
          <a:ext cx="6407920" cy="44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effectLst/>
              <a:latin typeface="Söhne"/>
            </a:rPr>
            <a:t>Name of the book's author.</a:t>
          </a:r>
        </a:p>
      </dsp:txBody>
      <dsp:txXfrm>
        <a:off x="2251431" y="1889359"/>
        <a:ext cx="6407920" cy="449322"/>
      </dsp:txXfrm>
    </dsp:sp>
    <dsp:sp modelId="{A8213D6E-E811-4D80-B267-8CBA24CC0DBC}">
      <dsp:nvSpPr>
        <dsp:cNvPr id="0" name=""/>
        <dsp:cNvSpPr/>
      </dsp:nvSpPr>
      <dsp:spPr>
        <a:xfrm>
          <a:off x="0" y="1889359"/>
          <a:ext cx="2251431" cy="44932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effectLst/>
              <a:latin typeface="Söhne"/>
            </a:rPr>
            <a:t>AUTHOR NAME:</a:t>
          </a:r>
        </a:p>
      </dsp:txBody>
      <dsp:txXfrm>
        <a:off x="21938" y="1911297"/>
        <a:ext cx="2207555" cy="427384"/>
      </dsp:txXfrm>
    </dsp:sp>
    <dsp:sp modelId="{2E10DC3E-DC97-4AA6-898B-24067A4E4183}">
      <dsp:nvSpPr>
        <dsp:cNvPr id="0" name=""/>
        <dsp:cNvSpPr/>
      </dsp:nvSpPr>
      <dsp:spPr>
        <a:xfrm>
          <a:off x="2251431" y="2361148"/>
          <a:ext cx="6407920" cy="44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>
              <a:effectLst/>
              <a:latin typeface="Söhne"/>
            </a:rPr>
            <a:t>The publishing company or entity.</a:t>
          </a:r>
          <a:endParaRPr lang="en-US" sz="2100" b="0" i="0" kern="1200" dirty="0">
            <a:effectLst/>
            <a:latin typeface="Söhne"/>
          </a:endParaRPr>
        </a:p>
      </dsp:txBody>
      <dsp:txXfrm>
        <a:off x="2251431" y="2361148"/>
        <a:ext cx="6407920" cy="449322"/>
      </dsp:txXfrm>
    </dsp:sp>
    <dsp:sp modelId="{57F88CB4-9F2C-4054-BACD-13CAEE2D7F00}">
      <dsp:nvSpPr>
        <dsp:cNvPr id="0" name=""/>
        <dsp:cNvSpPr/>
      </dsp:nvSpPr>
      <dsp:spPr>
        <a:xfrm>
          <a:off x="0" y="2361148"/>
          <a:ext cx="2251431" cy="44932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effectLst/>
              <a:latin typeface="Söhne"/>
            </a:rPr>
            <a:t>PUBLICATION:</a:t>
          </a:r>
          <a:endParaRPr lang="en-US" sz="2400" b="0" i="0" kern="1200" dirty="0">
            <a:effectLst/>
            <a:latin typeface="Söhne"/>
          </a:endParaRPr>
        </a:p>
      </dsp:txBody>
      <dsp:txXfrm>
        <a:off x="21938" y="2383086"/>
        <a:ext cx="2207555" cy="427384"/>
      </dsp:txXfrm>
    </dsp:sp>
    <dsp:sp modelId="{779D1744-B7CD-458D-9C4C-96EF9C76A302}">
      <dsp:nvSpPr>
        <dsp:cNvPr id="0" name=""/>
        <dsp:cNvSpPr/>
      </dsp:nvSpPr>
      <dsp:spPr>
        <a:xfrm>
          <a:off x="2251431" y="2832936"/>
          <a:ext cx="6407920" cy="44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>
              <a:effectLst/>
              <a:latin typeface="Söhne"/>
            </a:rPr>
            <a:t>The cost of the book.</a:t>
          </a:r>
          <a:endParaRPr lang="en-US" sz="2100" b="0" i="0" kern="1200" dirty="0">
            <a:effectLst/>
            <a:latin typeface="Söhne"/>
          </a:endParaRPr>
        </a:p>
      </dsp:txBody>
      <dsp:txXfrm>
        <a:off x="2251431" y="2832936"/>
        <a:ext cx="6407920" cy="449322"/>
      </dsp:txXfrm>
    </dsp:sp>
    <dsp:sp modelId="{1050273B-2748-440E-9FB7-6FBD9D7883FB}">
      <dsp:nvSpPr>
        <dsp:cNvPr id="0" name=""/>
        <dsp:cNvSpPr/>
      </dsp:nvSpPr>
      <dsp:spPr>
        <a:xfrm>
          <a:off x="0" y="2832936"/>
          <a:ext cx="2251431" cy="44932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effectLst/>
              <a:latin typeface="Söhne"/>
            </a:rPr>
            <a:t>PRICE:</a:t>
          </a:r>
          <a:endParaRPr lang="en-US" sz="2400" b="0" i="0" kern="1200" dirty="0">
            <a:effectLst/>
            <a:latin typeface="Söhne"/>
          </a:endParaRPr>
        </a:p>
      </dsp:txBody>
      <dsp:txXfrm>
        <a:off x="21938" y="2854874"/>
        <a:ext cx="2207555" cy="427384"/>
      </dsp:txXfrm>
    </dsp:sp>
    <dsp:sp modelId="{26E9303F-CBCD-49C1-A59E-C85EE85A7429}">
      <dsp:nvSpPr>
        <dsp:cNvPr id="0" name=""/>
        <dsp:cNvSpPr/>
      </dsp:nvSpPr>
      <dsp:spPr>
        <a:xfrm>
          <a:off x="2251431" y="3304724"/>
          <a:ext cx="6407920" cy="44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effectLst/>
              <a:latin typeface="Söhne"/>
            </a:rPr>
            <a:t>The physical location of the book on library shelves.</a:t>
          </a:r>
        </a:p>
      </dsp:txBody>
      <dsp:txXfrm>
        <a:off x="2251431" y="3304724"/>
        <a:ext cx="6407920" cy="449322"/>
      </dsp:txXfrm>
    </dsp:sp>
    <dsp:sp modelId="{5837C211-E50B-4FDB-B3FF-C17E7A382AF0}">
      <dsp:nvSpPr>
        <dsp:cNvPr id="0" name=""/>
        <dsp:cNvSpPr/>
      </dsp:nvSpPr>
      <dsp:spPr>
        <a:xfrm>
          <a:off x="0" y="3304724"/>
          <a:ext cx="2251431" cy="44932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effectLst/>
              <a:latin typeface="Söhne"/>
            </a:rPr>
            <a:t>RACK:</a:t>
          </a:r>
          <a:endParaRPr lang="en-US" sz="2400" b="0" i="0" kern="1200" dirty="0">
            <a:effectLst/>
            <a:latin typeface="Söhne"/>
          </a:endParaRPr>
        </a:p>
      </dsp:txBody>
      <dsp:txXfrm>
        <a:off x="21938" y="3326662"/>
        <a:ext cx="2207555" cy="427384"/>
      </dsp:txXfrm>
    </dsp:sp>
    <dsp:sp modelId="{50C65BA5-9342-4404-A022-CEFA99FF47A9}">
      <dsp:nvSpPr>
        <dsp:cNvPr id="0" name=""/>
        <dsp:cNvSpPr/>
      </dsp:nvSpPr>
      <dsp:spPr>
        <a:xfrm>
          <a:off x="2251431" y="3776512"/>
          <a:ext cx="6407920" cy="44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>
              <a:effectLst/>
              <a:latin typeface="Söhne"/>
            </a:rPr>
            <a:t>Current status of the book (e.g., available, checked out).</a:t>
          </a:r>
          <a:endParaRPr lang="en-US" sz="2100" b="0" i="0" kern="1200" dirty="0">
            <a:effectLst/>
            <a:latin typeface="Söhne"/>
          </a:endParaRPr>
        </a:p>
      </dsp:txBody>
      <dsp:txXfrm>
        <a:off x="2251431" y="3776512"/>
        <a:ext cx="6407920" cy="449322"/>
      </dsp:txXfrm>
    </dsp:sp>
    <dsp:sp modelId="{AE74F736-F171-43B6-BD7D-6261B73913AD}">
      <dsp:nvSpPr>
        <dsp:cNvPr id="0" name=""/>
        <dsp:cNvSpPr/>
      </dsp:nvSpPr>
      <dsp:spPr>
        <a:xfrm>
          <a:off x="0" y="3776512"/>
          <a:ext cx="2251431" cy="44932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effectLst/>
              <a:latin typeface="Söhne"/>
            </a:rPr>
            <a:t>STATUS:</a:t>
          </a:r>
          <a:endParaRPr lang="en-US" sz="2400" b="0" i="0" kern="1200" dirty="0">
            <a:effectLst/>
            <a:latin typeface="Söhne"/>
          </a:endParaRPr>
        </a:p>
      </dsp:txBody>
      <dsp:txXfrm>
        <a:off x="21938" y="3798450"/>
        <a:ext cx="2207555" cy="427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9/8/2023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9/8/2023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11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2052"/>
            <a:ext cx="12192000" cy="1425257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algn="ctr">
              <a:defRPr sz="600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867309"/>
            <a:ext cx="12192000" cy="10363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51AF15-A085-49C8-ABEC-EF90E7D7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036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198964-B829-4E4F-AAE7-4D7A404A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3057" y="698523"/>
            <a:ext cx="5715000" cy="46908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7C80E83-E343-4BA5-ABB5-ACA84EEE6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078" y="1853427"/>
            <a:ext cx="1252367" cy="86349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BA56986C-C9AC-44CD-9D32-24AA209F7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61B45AB9-9A5F-4872-A322-AD3890A5BE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E5E3032E-6B86-4F42-95E1-7C7B130871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9646" y="1853426"/>
            <a:ext cx="1252367" cy="863491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56EA384-B876-4E37-81CC-FF14C8064E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A136A37-A8C3-48F4-978F-3042B2451F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0D156C2-557C-45F2-B9BA-7CE533312A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8214" y="1853427"/>
            <a:ext cx="1252028" cy="863492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38E358D4-D1F9-4872-A079-98E1F6BD66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8D809314-142B-40CA-8424-37611F5E9C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3B652552-1A5B-4884-9BDF-1A2663959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234542"/>
            <a:ext cx="12191999" cy="2623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5C7A8808-3BA5-498D-8E57-CAB9DF018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742EE3D7-DACC-458E-82B0-EC87F8BAE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8ED908E6-B839-44D9-AFFC-E5E5E592E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2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68" y="2450440"/>
            <a:ext cx="4143432" cy="548711"/>
          </a:xfrm>
          <a:prstGeom prst="rect">
            <a:avLst/>
          </a:prstGeom>
        </p:spPr>
        <p:txBody>
          <a:bodyPr anchor="b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7756" y="0"/>
            <a:ext cx="7354243" cy="28624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E2342C8-E968-4F49-930C-F5C43F88F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CC938D-0BC7-4BBB-BBF2-B830D9D0C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796405D2-E28F-41EC-844E-034C5D7072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phic 48">
            <a:extLst>
              <a:ext uri="{FF2B5EF4-FFF2-40B4-BE49-F238E27FC236}">
                <a16:creationId xmlns:a16="http://schemas.microsoft.com/office/drawing/2014/main" id="{CC3C8467-268E-4ABA-B4F5-0808AFBB2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9FF8FD-CDD1-4BEE-8DB9-0CD4BDE98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5793" y="766762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F1257F-A86F-48F4-BFFA-9BFB4355E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34351" y="757238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01FCA-DF30-466C-9EAE-B0A13CF2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31167" y="4486275"/>
            <a:ext cx="622236" cy="62223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F9F0CF-5966-47C2-9A41-0CD85E85D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64642" y="4047275"/>
            <a:ext cx="622236" cy="6222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EFF630-FDAA-46A7-8CEE-21CAB6BC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9331" y="2163148"/>
            <a:ext cx="622236" cy="622236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83BA8C-6DBE-4569-B07B-9FB55F80D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9108" y="3573553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08DE16-ABA8-4BC8-93C4-F8A521C8A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95826" y="4201049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3C062E-DD5E-49BC-A10D-F70C1931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2756" y="1603981"/>
            <a:ext cx="2057805" cy="76712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99781-E0A0-4C4E-A069-37290BED8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427" y="571145"/>
            <a:ext cx="5355570" cy="438144"/>
          </a:xfrm>
          <a:prstGeom prst="rect">
            <a:avLst/>
          </a:prstGeom>
        </p:spPr>
        <p:txBody>
          <a:bodyPr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D896357-F0C4-4728-BE54-A809E6E310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3262" y="311795"/>
            <a:ext cx="1706966" cy="426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B13D4EF-593A-4D3C-9712-515EE5A358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6762" y="1774346"/>
            <a:ext cx="1929792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49D2BE7-8177-406D-94BB-001D561B5A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83673" y="2261070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FD164278-C8C4-4514-8B3E-9505CB67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49242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45FF02C4-FA25-4AE4-B4EF-D106CDD0FE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95826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EA0BE42-73C1-43D0-9520-94265CBEE4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3450" y="3671475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E23821A-CE37-4CA8-82BC-5731CBD7BC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8984" y="4145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3ED92E9-F268-4C1E-9440-F605C9EBD5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5509" y="4584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B29F508B-CAFE-4871-8267-E5406A4D6C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50168" y="4298971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C40D7D1C-3379-42CE-B3D7-A585CDEC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3261" y="5683895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129BD8-DBDF-484C-89DD-80EDD7B8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621E8-9FBF-4DC8-AA1D-234C0A47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D5819-A04D-4AB0-A144-E7BBA340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8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0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09C70A-0F34-4BEB-BABD-659A58DC4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99301"/>
            <a:ext cx="4114800" cy="60796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781F399C-8EA8-402F-B2A4-828B062584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2186" y="1011441"/>
            <a:ext cx="3467628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7DF62A2-2B04-4192-9858-1F4C30EF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564313"/>
            <a:ext cx="4750631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0CB016-EEF8-4992-8F92-8FE3375CEB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39877" y="2564313"/>
            <a:ext cx="3532840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11225" y="3187700"/>
            <a:ext cx="4749800" cy="277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7" name="Content Placeholder 29">
            <a:extLst>
              <a:ext uri="{FF2B5EF4-FFF2-40B4-BE49-F238E27FC236}">
                <a16:creationId xmlns:a16="http://schemas.microsoft.com/office/drawing/2014/main" id="{1958214F-5F3C-4FBF-9DBD-97579EF4CF4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028164" y="3107442"/>
            <a:ext cx="4252612" cy="288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Y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A378E50-94EF-4230-91B3-4CDA480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FDF687F-1594-4839-AA46-5DACB2E04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AD917A9-665D-46F4-8911-E2881838B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7D52265-C77D-45A6-96A5-2656848A3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75B284-B3F9-49E3-A5BC-FBFD2C70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D75FFD8-965E-47C7-B05F-A941B516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BDDFF1A-AABD-4DA5-9811-02C414913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862A0FB-DDED-42C5-B28D-D466080F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CD073CE-AA33-40C2-9636-3F5C23605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2241" y="693422"/>
            <a:ext cx="3607518" cy="633402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FC053B39-4BE6-44B3-8D93-ED230B1611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95F74BD3-C751-4644-9E0D-36D890A6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3D5CF2BE-8C0B-408F-AEEB-45E3B588305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4A07D9B0-4F06-4D69-B211-37FC634E50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39533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6FDE7A-7F96-4A7E-AB4F-DBCEFD81C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C3C9C771-CEBA-46FF-9941-0F82E4028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F6154-355B-4195-8155-1E8C079CDE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E228D5-C0F1-4215-8880-B28856B6F7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568E40A-0330-4C80-9F64-FB6C4B7CC1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EC8A3FD2-F6F6-40A0-89E1-7769CBB8D4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A882D901-8E7C-431B-B6E9-14C8BD5B22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2051E2EF-F729-4B79-8CD4-C0D60EE9AD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A8A6BF26-67C7-4AFD-82B4-5F8831E627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9D579002-8C14-4A35-90BB-43E508420D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A2D386B-15E3-4543-8D79-5B890CB60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D1BBCCCB-0A70-4CE2-AC23-DC53C20096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83DD38EA-382F-4255-927F-5F23153D51A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DDBB317C-ECEA-48F8-B070-51A7C7B4CDB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5C19CD78-318A-4E21-9027-254A8711F4C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437805B-FB40-4996-AD55-1BF1A2D64F0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37609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40A55730-770B-4851-B7C1-A3AE260339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32F5F67C-8450-4CC2-984C-18CEA2A424F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205940B1-D0A7-4FA0-8075-1DD875262A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FF257E24-EF53-4359-8CF5-CC42A8F66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5A2166B8-0F7E-45E9-970E-79F921472A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FF45DCBF-40C1-4B85-9196-4C0237FA8C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E0182695-A664-4408-ACB6-D9273831D5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928531F-4FEC-4B06-9428-27244D33B9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678C8DB-AF28-4A99-B976-36F54BA279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FB1CBFC6-0E9C-4ECA-A915-798C00479D6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B4EC71CB-AE6D-46A0-87B4-6E2BD6A1CF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16A1EE39-3790-4721-9E09-19024F590A9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4F8B141-9EE2-47E7-AF2A-94CECF907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D73D561-653C-420E-BC66-5DA51DD36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3729D46-C590-474A-BF51-5B9D4359EB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8D21A3-16A8-4ECB-832A-29159F1D2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B217E3B-A68A-4BBD-889D-C078F6616C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AC64796-B68D-4AE1-A16E-54663926A7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69D787A-5A6E-4ADB-BAAA-FC5EF3EF1B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E371F89-9862-4F45-9CA4-A53BF2C3F7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19AC00F-FB14-4E51-ABB2-C72FB6C0A0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083D041-D6E2-4DFF-A37E-21E03F46AF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4589E1D-9976-4550-917F-D88195CDCE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065CC16-DED3-4048-8705-CA87554422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EDC1B45-4090-4B45-80FB-8DF542E6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90" name="Oval 234">
              <a:extLst>
                <a:ext uri="{FF2B5EF4-FFF2-40B4-BE49-F238E27FC236}">
                  <a16:creationId xmlns:a16="http://schemas.microsoft.com/office/drawing/2014/main" id="{1EFAF30E-1CB4-4DCC-B1A8-30450AECD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236">
              <a:extLst>
                <a:ext uri="{FF2B5EF4-FFF2-40B4-BE49-F238E27FC236}">
                  <a16:creationId xmlns:a16="http://schemas.microsoft.com/office/drawing/2014/main" id="{A53911EE-BFCB-48ED-9821-C8FD04498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238">
              <a:extLst>
                <a:ext uri="{FF2B5EF4-FFF2-40B4-BE49-F238E27FC236}">
                  <a16:creationId xmlns:a16="http://schemas.microsoft.com/office/drawing/2014/main" id="{AE84E691-02AF-4C42-B3B7-EE46E825C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240">
              <a:extLst>
                <a:ext uri="{FF2B5EF4-FFF2-40B4-BE49-F238E27FC236}">
                  <a16:creationId xmlns:a16="http://schemas.microsoft.com/office/drawing/2014/main" id="{EB9041A9-2967-41AF-BE0A-A7476B97B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242">
              <a:extLst>
                <a:ext uri="{FF2B5EF4-FFF2-40B4-BE49-F238E27FC236}">
                  <a16:creationId xmlns:a16="http://schemas.microsoft.com/office/drawing/2014/main" id="{2B7F05AE-8C2E-43EB-BBA0-897D173AF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244">
              <a:extLst>
                <a:ext uri="{FF2B5EF4-FFF2-40B4-BE49-F238E27FC236}">
                  <a16:creationId xmlns:a16="http://schemas.microsoft.com/office/drawing/2014/main" id="{4248E8A5-3D01-49ED-BEC6-0D27C4C50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246">
              <a:extLst>
                <a:ext uri="{FF2B5EF4-FFF2-40B4-BE49-F238E27FC236}">
                  <a16:creationId xmlns:a16="http://schemas.microsoft.com/office/drawing/2014/main" id="{A50B1FA2-FFAB-4A04-8C04-CF6BC1BCD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248">
              <a:extLst>
                <a:ext uri="{FF2B5EF4-FFF2-40B4-BE49-F238E27FC236}">
                  <a16:creationId xmlns:a16="http://schemas.microsoft.com/office/drawing/2014/main" id="{B70F9284-E3A9-4E8C-9C28-93D985513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250">
              <a:extLst>
                <a:ext uri="{FF2B5EF4-FFF2-40B4-BE49-F238E27FC236}">
                  <a16:creationId xmlns:a16="http://schemas.microsoft.com/office/drawing/2014/main" id="{494AA308-491E-44AE-A81D-E62D362FC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252">
              <a:extLst>
                <a:ext uri="{FF2B5EF4-FFF2-40B4-BE49-F238E27FC236}">
                  <a16:creationId xmlns:a16="http://schemas.microsoft.com/office/drawing/2014/main" id="{03B58A61-0691-4D1F-9A25-7CCB12DA9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Oval 254">
              <a:extLst>
                <a:ext uri="{FF2B5EF4-FFF2-40B4-BE49-F238E27FC236}">
                  <a16:creationId xmlns:a16="http://schemas.microsoft.com/office/drawing/2014/main" id="{57F5DE50-7369-4681-A8F6-5E935A517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4C666F7C-EBDE-456E-B607-1E0FA6924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FF66A7-062A-4A45-8A10-A8F847AF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2090933-BFE5-4598-998F-C285703942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7E50B9E-AD14-448E-B2DF-ED1D0F4908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F782020-9AE0-4B20-ACD4-057C60173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E1A502D-7651-4CBE-81DE-FF4F102DAA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C29AAF-4E83-44DA-A084-3FF3C70F61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C5616E9-1DAC-4713-A257-8682DD24A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CDC726D-AB0E-4ED3-82DB-9DD54ADB10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2F1E4A6-E07E-4550-AB72-53438E0C4F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B638F82-2127-4858-AA45-F08A1CADAB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28005E8-9894-4966-8BDE-95577A6039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FFBFEB2-9943-4D83-86DB-1A86AC15E8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7045F09-8CF5-4E51-A65C-54F8BF015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35" name="Oval 234">
              <a:extLst>
                <a:ext uri="{FF2B5EF4-FFF2-40B4-BE49-F238E27FC236}">
                  <a16:creationId xmlns:a16="http://schemas.microsoft.com/office/drawing/2014/main" id="{09B4CFFD-0C29-4685-915E-4DC40D4D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236">
              <a:extLst>
                <a:ext uri="{FF2B5EF4-FFF2-40B4-BE49-F238E27FC236}">
                  <a16:creationId xmlns:a16="http://schemas.microsoft.com/office/drawing/2014/main" id="{736381B7-7D05-4040-9A1B-191841576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238">
              <a:extLst>
                <a:ext uri="{FF2B5EF4-FFF2-40B4-BE49-F238E27FC236}">
                  <a16:creationId xmlns:a16="http://schemas.microsoft.com/office/drawing/2014/main" id="{4F77152F-41F4-45EC-B530-B38C5111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240">
              <a:extLst>
                <a:ext uri="{FF2B5EF4-FFF2-40B4-BE49-F238E27FC236}">
                  <a16:creationId xmlns:a16="http://schemas.microsoft.com/office/drawing/2014/main" id="{8FB428D5-0A0E-4CF3-A223-9F4F7B386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242">
              <a:extLst>
                <a:ext uri="{FF2B5EF4-FFF2-40B4-BE49-F238E27FC236}">
                  <a16:creationId xmlns:a16="http://schemas.microsoft.com/office/drawing/2014/main" id="{A4275727-B33C-4EB0-9E6E-7CE33560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244">
              <a:extLst>
                <a:ext uri="{FF2B5EF4-FFF2-40B4-BE49-F238E27FC236}">
                  <a16:creationId xmlns:a16="http://schemas.microsoft.com/office/drawing/2014/main" id="{7998F366-05B2-42D3-9B4E-CD7F91FB9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246">
              <a:extLst>
                <a:ext uri="{FF2B5EF4-FFF2-40B4-BE49-F238E27FC236}">
                  <a16:creationId xmlns:a16="http://schemas.microsoft.com/office/drawing/2014/main" id="{8593BF6C-17E2-4AB7-85D7-0B93D2376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248">
              <a:extLst>
                <a:ext uri="{FF2B5EF4-FFF2-40B4-BE49-F238E27FC236}">
                  <a16:creationId xmlns:a16="http://schemas.microsoft.com/office/drawing/2014/main" id="{74F85EBE-E43B-4B81-85F1-89969EC5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250">
              <a:extLst>
                <a:ext uri="{FF2B5EF4-FFF2-40B4-BE49-F238E27FC236}">
                  <a16:creationId xmlns:a16="http://schemas.microsoft.com/office/drawing/2014/main" id="{16C21525-8829-45F3-8C9F-05274678E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252">
              <a:extLst>
                <a:ext uri="{FF2B5EF4-FFF2-40B4-BE49-F238E27FC236}">
                  <a16:creationId xmlns:a16="http://schemas.microsoft.com/office/drawing/2014/main" id="{8FFF03BC-2EFF-4AF5-B788-A1FEA5378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254">
              <a:extLst>
                <a:ext uri="{FF2B5EF4-FFF2-40B4-BE49-F238E27FC236}">
                  <a16:creationId xmlns:a16="http://schemas.microsoft.com/office/drawing/2014/main" id="{D811BD14-6461-4DD9-9A2C-BFC2C9553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256">
              <a:extLst>
                <a:ext uri="{FF2B5EF4-FFF2-40B4-BE49-F238E27FC236}">
                  <a16:creationId xmlns:a16="http://schemas.microsoft.com/office/drawing/2014/main" id="{929BB859-9DB9-433D-8C7B-91E7FED48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9" name="Graphic 158">
            <a:extLst>
              <a:ext uri="{FF2B5EF4-FFF2-40B4-BE49-F238E27FC236}">
                <a16:creationId xmlns:a16="http://schemas.microsoft.com/office/drawing/2014/main" id="{A24C8354-AD07-4B50-9334-314D6B2B1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sp>
        <p:nvSpPr>
          <p:cNvPr id="160" name="Date Placeholder 2">
            <a:extLst>
              <a:ext uri="{FF2B5EF4-FFF2-40B4-BE49-F238E27FC236}">
                <a16:creationId xmlns:a16="http://schemas.microsoft.com/office/drawing/2014/main" id="{D3F09D93-A56A-41E4-A3BA-42472B0A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1" name="Footer Placeholder 3">
            <a:extLst>
              <a:ext uri="{FF2B5EF4-FFF2-40B4-BE49-F238E27FC236}">
                <a16:creationId xmlns:a16="http://schemas.microsoft.com/office/drawing/2014/main" id="{5951592E-5737-43C9-B6B0-D1340766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62" name="Slide Number Placeholder 4">
            <a:extLst>
              <a:ext uri="{FF2B5EF4-FFF2-40B4-BE49-F238E27FC236}">
                <a16:creationId xmlns:a16="http://schemas.microsoft.com/office/drawing/2014/main" id="{3B542197-0399-4FBD-A10C-B97A68AA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56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728" y="317739"/>
            <a:ext cx="4114800" cy="623923"/>
          </a:xfrm>
          <a:prstGeom prst="rect">
            <a:avLst/>
          </a:prstGeom>
        </p:spPr>
        <p:txBody>
          <a:bodyPr anchor="ctr"/>
          <a:lstStyle>
            <a:lvl1pPr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14400" y="905856"/>
            <a:ext cx="5759450" cy="50472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6BF61C1-4A8C-44D4-901D-E065B7B42A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98229" y="0"/>
            <a:ext cx="459377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726902C-381D-4629-AF04-0689A76C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0C3F3-53A4-4049-96CE-C6C4EB9D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F669E6E-28BD-4FC9-BFB3-B42707D2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773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0CE1D3C-6E95-41C8-9202-B6BACEA97C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729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90F4B16-F669-4D35-8B6D-5DE38097DD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3728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0D56BE-BB71-4ADC-B308-883B7BB6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372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24532133-7BD7-49DF-96C1-B4A992CE4D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6782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F4F5B9-821C-4A57-B5E2-055949CEC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382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63893EB3-C98E-4A69-A71C-7C9221283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3826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D0352AF-E877-45F2-9868-A8A1E017A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3825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0DAF93-603B-44B6-99DC-79A63DC3A1F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792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72AD67-26BA-4843-BAFE-B661A05BB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391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EAD7F-FBD0-4EA0-A7E7-5E65604B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401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A3EAA29-D608-4031-9C0E-0610D1886C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921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1DC4676B-9880-4C33-A8A2-88FB0944CF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3920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AF6D479F-D265-4CD5-88BE-FC37AFC5FF4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0801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ED618ADF-296A-4300-A8AE-A1837B390A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4015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CA503612-3331-4786-8298-4A1E0C1C75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4014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1D0F5-2B0B-4318-B5DC-AECB0985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A8939-F5BE-47FA-AE2F-AF66C45B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A3F37-FB91-4420-832B-EA39AE37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59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B70B2057-9B78-4391-A15F-27A41A72F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059CD-37AB-48A3-9976-0B38FF7A5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7106" y="589720"/>
            <a:ext cx="4006114" cy="657784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36E0B0A-0B1B-438D-8971-570ACA956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6402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B8438-2DA4-4B23-ACCD-3DEADF3E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3E63EE1F-208F-40D0-9307-47F66C8581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8073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0F7C878-62A1-4A30-AA27-C5F502C8D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73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Picture Placeholder 9">
            <a:extLst>
              <a:ext uri="{FF2B5EF4-FFF2-40B4-BE49-F238E27FC236}">
                <a16:creationId xmlns:a16="http://schemas.microsoft.com/office/drawing/2014/main" id="{5D495D18-EB49-4AD5-A7EE-1E6D2496B6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1197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48BBAE-0CA8-464A-A4E0-AB7D697D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03551339-A94F-4674-8165-3BFA78946D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6023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D1839C5B-C216-4FB8-A285-4D99AF56E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76023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ACA22B55-1DD2-4FE6-95FC-D8BC2BBEC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59928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73BE6D-AE02-42D4-838E-F7916980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35C2A2FE-AA36-4715-97F6-B743D26DE3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3972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B98652DE-F8C8-4EA5-8CDA-9985B636DE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972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6" name="Picture Placeholder 9">
            <a:extLst>
              <a:ext uri="{FF2B5EF4-FFF2-40B4-BE49-F238E27FC236}">
                <a16:creationId xmlns:a16="http://schemas.microsoft.com/office/drawing/2014/main" id="{40C3D084-82F3-4C1C-95E8-56362097EDF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07876" y="185843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EC4B6A-1FAA-43D1-9436-A3BFF08A8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171553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ABB7ACFA-C6F3-4D7A-A6D8-73035EF164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1920" y="3209081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F9CBC3B9-EDF1-45E0-BFBF-53888131CB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1920" y="3492671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A7D13807-1ECF-4830-AB8D-D33E4F2233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6402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E1F756-2737-4291-8D41-307BFE73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C5BD35EC-547F-4A42-85C6-E2C94C2A03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8073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D89797D3-65B3-414D-9657-B5DA393491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8073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id="{280147ED-89CE-475D-A96F-AA7A912E00B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1197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0D74ED-CECE-4A22-B877-966D5382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C937A25-DAA7-4478-ADF6-728F4D61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76023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8AB48703-9A4A-440C-9049-7FE889764E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76023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8" name="Picture Placeholder 9">
            <a:extLst>
              <a:ext uri="{FF2B5EF4-FFF2-40B4-BE49-F238E27FC236}">
                <a16:creationId xmlns:a16="http://schemas.microsoft.com/office/drawing/2014/main" id="{5D9D5119-D677-47FD-AEEB-49FE4DDEF6B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59928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AF0F623-CF57-4D6B-87F3-FD410516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3BE3B8C3-ECB9-46D2-B11F-A55699097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3972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FB1EE68D-97FA-4EA4-B792-5AC6C49F90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3972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2" name="Picture Placeholder 9">
            <a:extLst>
              <a:ext uri="{FF2B5EF4-FFF2-40B4-BE49-F238E27FC236}">
                <a16:creationId xmlns:a16="http://schemas.microsoft.com/office/drawing/2014/main" id="{7E98343B-32E9-4538-991A-B5EACD651D4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507876" y="412587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3CC91A-02A3-4B96-BCEE-76C1D25C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398297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DBE2EAAB-674D-41E1-92E6-A7459FEFDA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71920" y="5476521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C60D862C-3474-4A4A-8557-AD2C7917BF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71920" y="5760111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08728-25CF-4DB1-9A83-FAFA5AB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454F9-A55F-44A0-9695-FC40C66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8C64F-7F14-454A-B830-80CCE5B1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62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64230-8BD4-4150-967D-421B6FE4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8AE08-0788-4D8A-8C9D-7E5AAA112A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615940"/>
            <a:ext cx="4137262" cy="938778"/>
          </a:xfrm>
          <a:prstGeom prst="rect">
            <a:avLst/>
          </a:prstGeom>
        </p:spPr>
        <p:txBody>
          <a:bodyPr anchor="ctr"/>
          <a:lstStyle>
            <a:lvl1pPr algn="ctr">
              <a:defRPr lang="en-US"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A119E1C-2243-42E2-8A58-CC171131D1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1170" y="3079567"/>
            <a:ext cx="1200150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337797F5-74CE-492B-806B-221CAF3535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10890" y="3079567"/>
            <a:ext cx="1223858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2431D1A0-10D1-4D2E-AC6F-F8C9E6A226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8252" y="3079567"/>
            <a:ext cx="1187610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4028BD6A-568F-4A16-AE86-5D88861C3B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382" y="3079567"/>
            <a:ext cx="1211785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E935678-32B2-4589-933F-F74B3E68F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58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B3C5A73C-51DD-4781-943C-235704BBF6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458" y="5156838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AD95FB24-5DA0-4000-B023-A00C32D53F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2032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7455F56A-A263-4D13-A484-2D15CD61D0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2032" y="5156837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6C6ABB33-3D98-4D76-B96F-65F5749362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1270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EA8275A-A17A-42ED-9DDC-5F06000BF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1270" y="5157592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4AEA6122-22B2-49EC-8451-E43D40F323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4487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103D7EA4-00E4-43FA-8129-1CBE0C1291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4487" y="5166170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811592B2-2D21-495C-8C11-680EC81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B73D1-17D7-400F-B750-F5EA2675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0E81D-C76E-4DB7-9722-4BE8D7C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7C99-0702-4DEF-A72F-2451B3DC6D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44" y="-1"/>
            <a:ext cx="3944790" cy="1845127"/>
          </a:xfrm>
          <a:prstGeom prst="rect">
            <a:avLst/>
          </a:prstGeom>
        </p:spPr>
        <p:txBody>
          <a:bodyPr anchor="ctr"/>
          <a:lstStyle>
            <a:lvl1pPr algn="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4497024-D7D5-447C-8133-660B1F47A1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45128"/>
            <a:ext cx="12192000" cy="50128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88F42-9013-4CBC-BF65-3FE14705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1F54EB4-06CA-459B-8F8C-86061BA6F1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7913" y="0"/>
            <a:ext cx="6564087" cy="3614737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640080" tIns="731520" rIns="54864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2B1A3-ADD1-4AAF-A733-AF9AEAB4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E2F48-AB83-42F0-93C2-9F943F0B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6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6566" y="3035081"/>
            <a:ext cx="2341256" cy="640698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2879477" cy="17901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B5AB06-9792-445C-9B3C-103D5EBC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7992"/>
            <a:ext cx="10515600" cy="994835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3BAD53-6B4A-490D-BE06-B5A0B06875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32608" y="2982740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30E1FC4A-DE44-4B85-856E-E2480DF55A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88240" y="2981421"/>
            <a:ext cx="603504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02E70B7A-F000-4D8D-9BDF-E10FF6B383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82902" y="2983163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CED61F8-3F2F-4611-8E56-88AAF76325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927648" y="3001928"/>
            <a:ext cx="594360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B7058D0A-FADA-4AE8-99E1-90B4E5D358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8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B7B90F8-2155-4E8A-BCE9-7780EE14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8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9C0C6E63-A45B-409B-824C-FAA0CC56EC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5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B910C319-3589-469F-9A8A-173CB714BA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5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9802FCD-21E3-4F6F-B57C-02AEB618FE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34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AFEE648-F3AD-453E-895B-F43C7415C7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34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AA760860-8E89-42DD-87FD-F9951F2837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11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FD2DFE0-D25E-4B72-A2B4-C40CF72D5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11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090415B-A73D-4D17-B5FA-F442D6C0EB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9CB337-B3D4-443D-99C2-B7AE9EB5D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79" y="-136525"/>
            <a:ext cx="4979773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324612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9AB6E92-BF31-4AA5-B407-78E1D7795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03124F-8B71-4805-8DBD-A3AB3ED4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A9D64C-A9E2-4148-B514-933547C5B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18B468-C542-4326-86FA-43DF3A4F3D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3575" y="3972253"/>
            <a:ext cx="5859420" cy="176941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2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7042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77227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1354" y="790901"/>
            <a:ext cx="3049568" cy="640698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82CE97E-7FF6-4E8B-AF42-9777A2451F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086" y="826720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57B5FEE-44D7-4F94-A843-EC7BD802D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2086" y="1206225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4250112D-DE79-407A-BBAB-B2BB2CB881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2086" y="2666702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1C55DCE1-6E6B-4CDD-A9D8-B2A0034856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2086" y="3046207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CAE3862-A5E9-4B70-8F14-8F5BFEE3AA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22086" y="4536575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2086" y="4916080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8E2C-0F13-417A-AD7A-E478D5C3B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382" y="422661"/>
            <a:ext cx="5200532" cy="720399"/>
          </a:xfrm>
          <a:prstGeom prst="rect">
            <a:avLst/>
          </a:prstGeom>
        </p:spPr>
        <p:txBody>
          <a:bodyPr anchor="ctr"/>
          <a:lstStyle>
            <a:lvl1pPr algn="l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0892B14-4811-4781-A0D4-2D26A55D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0003" y="1617548"/>
            <a:ext cx="876929" cy="720399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50B6E72-89BA-408A-B2C8-84247476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0003" y="3180036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FCE449C-D340-41D2-BDD5-5A31068FC8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003" y="4760985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E2BD66-8465-46D7-9283-569B4EE459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2977" y="1456753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3CFC961-1ED9-4817-9DB9-A1F1D0FD2A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2977" y="3031685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E0D9B8E-402D-44A1-920E-4838543BD9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02977" y="4612634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4607288-5296-4BAF-B405-7F1902FA0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248018"/>
            <a:ext cx="2435528" cy="61485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27432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41B70-2018-4DBE-BB9A-D1F7A895F9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4174" y="0"/>
            <a:ext cx="580782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CCEE28-12C2-4138-9214-420B5A5B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347ECA7D-7D2B-475F-874D-51236135A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45720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2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diagramLayout" Target="../diagrams/layout10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diagramData" Target="../diagrams/data10.xml"/><Relationship Id="rId2" Type="http://schemas.openxmlformats.org/officeDocument/2006/relationships/diagramData" Target="../diagrams/data8.xml"/><Relationship Id="rId16" Type="http://schemas.microsoft.com/office/2007/relationships/diagramDrawing" Target="../diagrams/drawing1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5" Type="http://schemas.openxmlformats.org/officeDocument/2006/relationships/diagramColors" Target="../diagrams/colors10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4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13" Type="http://schemas.openxmlformats.org/officeDocument/2006/relationships/diagramLayout" Target="../diagrams/layout15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12" Type="http://schemas.openxmlformats.org/officeDocument/2006/relationships/diagramData" Target="../diagrams/data15.xml"/><Relationship Id="rId2" Type="http://schemas.openxmlformats.org/officeDocument/2006/relationships/diagramData" Target="../diagrams/data13.xml"/><Relationship Id="rId16" Type="http://schemas.microsoft.com/office/2007/relationships/diagramDrawing" Target="../diagrams/drawing1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5" Type="http://schemas.openxmlformats.org/officeDocument/2006/relationships/diagramColors" Target="../diagrams/colors15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Relationship Id="rId14" Type="http://schemas.openxmlformats.org/officeDocument/2006/relationships/diagramQuickStyle" Target="../diagrams/quickStyle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13" Type="http://schemas.openxmlformats.org/officeDocument/2006/relationships/diagramLayout" Target="../diagrams/layout20.xml"/><Relationship Id="rId3" Type="http://schemas.openxmlformats.org/officeDocument/2006/relationships/diagramLayout" Target="../diagrams/layout18.xml"/><Relationship Id="rId7" Type="http://schemas.openxmlformats.org/officeDocument/2006/relationships/diagramData" Target="../diagrams/data19.xml"/><Relationship Id="rId12" Type="http://schemas.openxmlformats.org/officeDocument/2006/relationships/diagramData" Target="../diagrams/data20.xml"/><Relationship Id="rId2" Type="http://schemas.openxmlformats.org/officeDocument/2006/relationships/diagramData" Target="../diagrams/data18.xml"/><Relationship Id="rId16" Type="http://schemas.microsoft.com/office/2007/relationships/diagramDrawing" Target="../diagrams/drawing2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8.xml"/><Relationship Id="rId11" Type="http://schemas.microsoft.com/office/2007/relationships/diagramDrawing" Target="../diagrams/drawing19.xml"/><Relationship Id="rId5" Type="http://schemas.openxmlformats.org/officeDocument/2006/relationships/diagramColors" Target="../diagrams/colors18.xml"/><Relationship Id="rId15" Type="http://schemas.openxmlformats.org/officeDocument/2006/relationships/diagramColors" Target="../diagrams/colors20.xml"/><Relationship Id="rId10" Type="http://schemas.openxmlformats.org/officeDocument/2006/relationships/diagramColors" Target="../diagrams/colors19.xml"/><Relationship Id="rId4" Type="http://schemas.openxmlformats.org/officeDocument/2006/relationships/diagramQuickStyle" Target="../diagrams/quickStyle18.xml"/><Relationship Id="rId9" Type="http://schemas.openxmlformats.org/officeDocument/2006/relationships/diagramQuickStyle" Target="../diagrams/quickStyle19.xml"/><Relationship Id="rId14" Type="http://schemas.openxmlformats.org/officeDocument/2006/relationships/diagramQuickStyle" Target="../diagrams/quickStyle2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2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4.xml"/><Relationship Id="rId13" Type="http://schemas.openxmlformats.org/officeDocument/2006/relationships/diagramLayout" Target="../diagrams/layout25.xml"/><Relationship Id="rId3" Type="http://schemas.openxmlformats.org/officeDocument/2006/relationships/diagramLayout" Target="../diagrams/layout23.xml"/><Relationship Id="rId7" Type="http://schemas.openxmlformats.org/officeDocument/2006/relationships/diagramData" Target="../diagrams/data24.xml"/><Relationship Id="rId12" Type="http://schemas.openxmlformats.org/officeDocument/2006/relationships/diagramData" Target="../diagrams/data25.xml"/><Relationship Id="rId2" Type="http://schemas.openxmlformats.org/officeDocument/2006/relationships/diagramData" Target="../diagrams/data23.xml"/><Relationship Id="rId16" Type="http://schemas.microsoft.com/office/2007/relationships/diagramDrawing" Target="../diagrams/drawing2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3.xml"/><Relationship Id="rId11" Type="http://schemas.microsoft.com/office/2007/relationships/diagramDrawing" Target="../diagrams/drawing24.xml"/><Relationship Id="rId5" Type="http://schemas.openxmlformats.org/officeDocument/2006/relationships/diagramColors" Target="../diagrams/colors23.xml"/><Relationship Id="rId15" Type="http://schemas.openxmlformats.org/officeDocument/2006/relationships/diagramColors" Target="../diagrams/colors25.xml"/><Relationship Id="rId10" Type="http://schemas.openxmlformats.org/officeDocument/2006/relationships/diagramColors" Target="../diagrams/colors24.xml"/><Relationship Id="rId4" Type="http://schemas.openxmlformats.org/officeDocument/2006/relationships/diagramQuickStyle" Target="../diagrams/quickStyle23.xml"/><Relationship Id="rId9" Type="http://schemas.openxmlformats.org/officeDocument/2006/relationships/diagramQuickStyle" Target="../diagrams/quickStyle24.xml"/><Relationship Id="rId14" Type="http://schemas.openxmlformats.org/officeDocument/2006/relationships/diagramQuickStyle" Target="../diagrams/quickStyle2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7.xml"/><Relationship Id="rId3" Type="http://schemas.openxmlformats.org/officeDocument/2006/relationships/diagramLayout" Target="../diagrams/layout26.xml"/><Relationship Id="rId7" Type="http://schemas.openxmlformats.org/officeDocument/2006/relationships/diagramData" Target="../diagrams/data27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6.xml"/><Relationship Id="rId11" Type="http://schemas.microsoft.com/office/2007/relationships/diagramDrawing" Target="../diagrams/drawing27.xml"/><Relationship Id="rId5" Type="http://schemas.openxmlformats.org/officeDocument/2006/relationships/diagramColors" Target="../diagrams/colors26.xml"/><Relationship Id="rId10" Type="http://schemas.openxmlformats.org/officeDocument/2006/relationships/diagramColors" Target="../diagrams/colors27.xml"/><Relationship Id="rId4" Type="http://schemas.openxmlformats.org/officeDocument/2006/relationships/diagramQuickStyle" Target="../diagrams/quickStyle26.xml"/><Relationship Id="rId9" Type="http://schemas.openxmlformats.org/officeDocument/2006/relationships/diagramQuickStyle" Target="../diagrams/quickStyle27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2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4" Type="http://schemas.openxmlformats.org/officeDocument/2006/relationships/diagramData" Target="../diagrams/data28.xml"/><Relationship Id="rId9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9D893BD-ED34-45B4-85E8-D6FB6362EC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" b="1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E1E739-E339-4FB6-A10E-22AB1A0D7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4514" y="4670474"/>
            <a:ext cx="12235541" cy="224558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r" defTabSz="1000125"/>
            <a:r>
              <a:rPr lang="en-IN" sz="2800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itchFamily="18" charset="0"/>
                <a:cs typeface="Times New Roman" pitchFamily="18" charset="0"/>
              </a:rPr>
              <a:t>NAME	: DHANAJAYAN K	</a:t>
            </a:r>
          </a:p>
          <a:p>
            <a:pPr algn="r" defTabSz="998538"/>
            <a:r>
              <a:rPr lang="en-IN" sz="2800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itchFamily="18" charset="0"/>
                <a:cs typeface="Times New Roman" pitchFamily="18" charset="0"/>
              </a:rPr>
              <a:t>REG NO	: 22PCA242505	</a:t>
            </a:r>
          </a:p>
          <a:p>
            <a:pPr algn="r" defTabSz="1011238"/>
            <a:r>
              <a:rPr lang="en-IN" sz="2800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itchFamily="18" charset="0"/>
                <a:cs typeface="Times New Roman" pitchFamily="18" charset="0"/>
              </a:rPr>
              <a:t> CLASS	 : II MCA		</a:t>
            </a:r>
            <a:endParaRPr lang="en-US" sz="2800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9D1BA2-3111-4E03-81E3-0D0F9BA3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257" y="2482948"/>
            <a:ext cx="12206514" cy="21875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500" dirty="0"/>
              <a:t>MINI PROJECT REVIEW</a:t>
            </a:r>
          </a:p>
          <a:p>
            <a:pPr algn="ctr"/>
            <a:endParaRPr lang="en-IN" sz="2000" dirty="0"/>
          </a:p>
          <a:p>
            <a:pPr algn="ctr"/>
            <a:r>
              <a:rPr lang="en-IN" sz="3400" b="1" dirty="0">
                <a:ln w="1778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 lim="800000"/>
                </a:ln>
                <a:effectLst>
                  <a:outerShdw blurRad="50800" algn="tl" rotWithShape="0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Project Guide : Dr.C.Senthamarai MCA., Ph.D.,</a:t>
            </a:r>
            <a:endParaRPr lang="en-IN" sz="3400" dirty="0"/>
          </a:p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F45A9EB-00FC-4DE7-8041-09649EF9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516" y="0"/>
            <a:ext cx="12221032" cy="248294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sz="3500" noProof="0" dirty="0"/>
              <a:t>GOVT. ARTS COLLEGE  (A) . SALEM-7</a:t>
            </a:r>
            <a:br>
              <a:rPr lang="en-US" sz="3500" noProof="0" dirty="0"/>
            </a:br>
            <a:r>
              <a:rPr lang="en-US" sz="3500" noProof="0" dirty="0"/>
              <a:t>DEPARTMENT OF COMPUTER </a:t>
            </a:r>
            <a:br>
              <a:rPr lang="en-US" sz="3500" noProof="0" dirty="0"/>
            </a:br>
            <a:r>
              <a:rPr lang="en-US" sz="3500" noProof="0" dirty="0"/>
              <a:t>APPLICATIONS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5DD68C-FEB8-4CF6-883B-1CA9912E4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35016" y="254353"/>
            <a:ext cx="8721969" cy="185466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AE2970-C9D9-4CBF-847D-5EB1772C1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46893" y="-22140132"/>
            <a:ext cx="12192000" cy="15049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92DEFC8-F675-475A-86F7-2EE29CFD053C}"/>
              </a:ext>
            </a:extLst>
          </p:cNvPr>
          <p:cNvSpPr txBox="1">
            <a:spLocks/>
          </p:cNvSpPr>
          <p:nvPr/>
        </p:nvSpPr>
        <p:spPr>
          <a:xfrm>
            <a:off x="4797213" y="-21988638"/>
            <a:ext cx="2503787" cy="1032371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title</a:t>
            </a:r>
            <a:endParaRPr lang="en-IN" sz="400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68B355C-9300-4D9D-93B4-EB865B1813D8}"/>
              </a:ext>
            </a:extLst>
          </p:cNvPr>
          <p:cNvSpPr txBox="1">
            <a:spLocks/>
          </p:cNvSpPr>
          <p:nvPr/>
        </p:nvSpPr>
        <p:spPr>
          <a:xfrm>
            <a:off x="1172307" y="-21930582"/>
            <a:ext cx="9753600" cy="12954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spc="0" dirty="0">
                <a:ln/>
                <a:solidFill>
                  <a:schemeClr val="accent4"/>
                </a:solidFill>
              </a:rPr>
              <a:t>Department Library Management  System</a:t>
            </a:r>
            <a:endParaRPr lang="en-IN" sz="4000" b="1" spc="0" dirty="0">
              <a:ln/>
              <a:solidFill>
                <a:schemeClr val="accent4"/>
              </a:solidFill>
            </a:endParaRPr>
          </a:p>
        </p:txBody>
      </p:sp>
      <p:pic>
        <p:nvPicPr>
          <p:cNvPr id="18" name="Picture Placeholder 7">
            <a:extLst>
              <a:ext uri="{FF2B5EF4-FFF2-40B4-BE49-F238E27FC236}">
                <a16:creationId xmlns:a16="http://schemas.microsoft.com/office/drawing/2014/main" id="{53E51973-DDAA-4F75-85B4-0705BF5562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60" b="11560"/>
          <a:stretch>
            <a:fillRect/>
          </a:stretch>
        </p:blipFill>
        <p:spPr>
          <a:xfrm>
            <a:off x="29027" y="25502457"/>
            <a:ext cx="121920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75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11">
            <a:extLst>
              <a:ext uri="{FF2B5EF4-FFF2-40B4-BE49-F238E27FC236}">
                <a16:creationId xmlns:a16="http://schemas.microsoft.com/office/drawing/2014/main" id="{7C72FB2F-ECEF-46C8-8CA9-0EB53E6C655F}"/>
              </a:ext>
            </a:extLst>
          </p:cNvPr>
          <p:cNvSpPr txBox="1">
            <a:spLocks/>
          </p:cNvSpPr>
          <p:nvPr/>
        </p:nvSpPr>
        <p:spPr>
          <a:xfrm>
            <a:off x="10733315" y="6584866"/>
            <a:ext cx="609600" cy="365125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87306C-81BA-4795-A5CA-9392456A8C1E}" type="slidenum">
              <a:rPr lang="en-US" sz="1200" smtClean="0"/>
              <a:pPr algn="r"/>
              <a:t>10</a:t>
            </a:fld>
            <a:endParaRPr lang="en-US" sz="1200" dirty="0"/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58A869A2-9331-4DAD-AFFC-CCF78208A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599301"/>
            <a:ext cx="4114800" cy="607969"/>
          </a:xfr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r>
              <a:rPr lang="en-US" dirty="0"/>
              <a:t>Purchased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/>
              <a:t>Books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2F8107-C821-4DAD-AA00-822B5A78D873}"/>
              </a:ext>
            </a:extLst>
          </p:cNvPr>
          <p:cNvSpPr txBox="1"/>
          <p:nvPr/>
        </p:nvSpPr>
        <p:spPr>
          <a:xfrm>
            <a:off x="-16946835" y="3720123"/>
            <a:ext cx="4296229" cy="3385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Login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Dashboard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Update Profile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View Books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Users Requests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73AE87-EC0A-4CAA-8825-713E36231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362" y="3031644"/>
            <a:ext cx="4762500" cy="4762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F80DCE-44B8-4B3F-9A55-5E8DE884EAF3}"/>
              </a:ext>
            </a:extLst>
          </p:cNvPr>
          <p:cNvSpPr txBox="1"/>
          <p:nvPr/>
        </p:nvSpPr>
        <p:spPr>
          <a:xfrm>
            <a:off x="7786461" y="3365599"/>
            <a:ext cx="4658178" cy="2893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Plan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Manage Bills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Quotation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Status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7FB18C-A7A5-45A2-AF23-D8F090163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85" y="2169211"/>
            <a:ext cx="4598217" cy="45982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53F8E8-ADEA-4548-A7D2-48B659AFC519}"/>
              </a:ext>
            </a:extLst>
          </p:cNvPr>
          <p:cNvSpPr txBox="1"/>
          <p:nvPr/>
        </p:nvSpPr>
        <p:spPr>
          <a:xfrm>
            <a:off x="-6764838" y="3888819"/>
            <a:ext cx="4296229" cy="18466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Manage Book Borrow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Manage Book Return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Update Book Status</a:t>
            </a:r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4F372-8F05-4E7A-8F02-5583A9613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462" y="1919924"/>
            <a:ext cx="4012740" cy="43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3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11">
            <a:extLst>
              <a:ext uri="{FF2B5EF4-FFF2-40B4-BE49-F238E27FC236}">
                <a16:creationId xmlns:a16="http://schemas.microsoft.com/office/drawing/2014/main" id="{7C72FB2F-ECEF-46C8-8CA9-0EB53E6C655F}"/>
              </a:ext>
            </a:extLst>
          </p:cNvPr>
          <p:cNvSpPr txBox="1">
            <a:spLocks/>
          </p:cNvSpPr>
          <p:nvPr/>
        </p:nvSpPr>
        <p:spPr>
          <a:xfrm>
            <a:off x="10707007" y="6584866"/>
            <a:ext cx="609600" cy="365125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87306C-81BA-4795-A5CA-9392456A8C1E}" type="slidenum">
              <a:rPr lang="en-US" sz="1200" smtClean="0"/>
              <a:pPr algn="r"/>
              <a:t>11</a:t>
            </a:fld>
            <a:endParaRPr lang="en-US" sz="1200" dirty="0"/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58A869A2-9331-4DAD-AFFC-CCF78208A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919" y="599301"/>
            <a:ext cx="5596163" cy="607969"/>
          </a:xfr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r>
              <a:rPr lang="en-US" dirty="0"/>
              <a:t>Borrow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dirty="0"/>
              <a:t>Return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/>
              <a:t>MODULES 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2F8107-C821-4DAD-AA00-822B5A78D873}"/>
              </a:ext>
            </a:extLst>
          </p:cNvPr>
          <p:cNvSpPr txBox="1"/>
          <p:nvPr/>
        </p:nvSpPr>
        <p:spPr>
          <a:xfrm>
            <a:off x="-34527091" y="3199324"/>
            <a:ext cx="4296229" cy="3385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Login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Dashboard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Update Profile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View Books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Users Requests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C52025-B067-4202-B278-7BFDFBA27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864" y="2187491"/>
            <a:ext cx="4762500" cy="4762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A0D316-1E4E-4BF4-85F4-4619CCC27119}"/>
              </a:ext>
            </a:extLst>
          </p:cNvPr>
          <p:cNvSpPr txBox="1"/>
          <p:nvPr/>
        </p:nvSpPr>
        <p:spPr>
          <a:xfrm>
            <a:off x="932894" y="3691902"/>
            <a:ext cx="4296229" cy="18466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Manage Book Borrow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Manage Book Return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Update Book Status</a:t>
            </a:r>
          </a:p>
          <a:p>
            <a:endParaRPr lang="en-IN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A8CDD78-8177-457A-80A9-A0CA540DD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366" y="2399353"/>
            <a:ext cx="4012740" cy="43387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0C5338E-9843-4D1A-98B3-9E4D7A5C5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8363" y="2399353"/>
            <a:ext cx="3425501" cy="4109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D7BF02-CD47-4D7F-AD66-3AFA172C9DF0}"/>
              </a:ext>
            </a:extLst>
          </p:cNvPr>
          <p:cNvSpPr txBox="1"/>
          <p:nvPr/>
        </p:nvSpPr>
        <p:spPr>
          <a:xfrm>
            <a:off x="28164694" y="3463302"/>
            <a:ext cx="4658178" cy="2893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Plan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Manage Bills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Quotation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Status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4DCAF9-C1D5-4E77-80D8-E86B99347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582102" y="2206364"/>
            <a:ext cx="4598217" cy="459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11">
            <a:extLst>
              <a:ext uri="{FF2B5EF4-FFF2-40B4-BE49-F238E27FC236}">
                <a16:creationId xmlns:a16="http://schemas.microsoft.com/office/drawing/2014/main" id="{7C72FB2F-ECEF-46C8-8CA9-0EB53E6C655F}"/>
              </a:ext>
            </a:extLst>
          </p:cNvPr>
          <p:cNvSpPr txBox="1">
            <a:spLocks/>
          </p:cNvSpPr>
          <p:nvPr/>
        </p:nvSpPr>
        <p:spPr>
          <a:xfrm>
            <a:off x="10707007" y="6584866"/>
            <a:ext cx="609600" cy="365125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87306C-81BA-4795-A5CA-9392456A8C1E}" type="slidenum">
              <a:rPr lang="en-US" sz="1200" smtClean="0"/>
              <a:pPr algn="r"/>
              <a:t>12</a:t>
            </a:fld>
            <a:endParaRPr lang="en-US" sz="1200" dirty="0"/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58A869A2-9331-4DAD-AFFC-CCF78208A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919" y="599301"/>
            <a:ext cx="6136367" cy="607969"/>
          </a:xfr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r>
              <a:rPr lang="en-IN" dirty="0"/>
              <a:t>BOOKS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/>
              <a:t>MODULES 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2F8107-C821-4DAD-AA00-822B5A78D873}"/>
              </a:ext>
            </a:extLst>
          </p:cNvPr>
          <p:cNvSpPr txBox="1"/>
          <p:nvPr/>
        </p:nvSpPr>
        <p:spPr>
          <a:xfrm>
            <a:off x="-46531892" y="3429000"/>
            <a:ext cx="4296229" cy="3385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Login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Dashboard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Update Profile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View Books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Users Requests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0D316-1E4E-4BF4-85F4-4619CCC27119}"/>
              </a:ext>
            </a:extLst>
          </p:cNvPr>
          <p:cNvSpPr txBox="1"/>
          <p:nvPr/>
        </p:nvSpPr>
        <p:spPr>
          <a:xfrm>
            <a:off x="1002393" y="3645411"/>
            <a:ext cx="4296229" cy="13542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Add New Books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Update Books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985E6-CA8E-4B08-ACD7-9D7F33774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846" y="2475767"/>
            <a:ext cx="3425501" cy="4109099"/>
          </a:xfrm>
          <a:prstGeom prst="rect">
            <a:avLst/>
          </a:prstGeom>
        </p:spPr>
      </p:pic>
      <p:pic>
        <p:nvPicPr>
          <p:cNvPr id="13" name="Content Placeholder 14">
            <a:extLst>
              <a:ext uri="{FF2B5EF4-FFF2-40B4-BE49-F238E27FC236}">
                <a16:creationId xmlns:a16="http://schemas.microsoft.com/office/drawing/2014/main" id="{B7D9DCEE-556C-4FE5-9F9E-D5DEF4FB311E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3"/>
          <a:stretch>
            <a:fillRect/>
          </a:stretch>
        </p:blipFill>
        <p:spPr>
          <a:xfrm>
            <a:off x="14179421" y="3192667"/>
            <a:ext cx="3392199" cy="3392199"/>
          </a:xfrm>
        </p:spPr>
      </p:pic>
      <p:pic>
        <p:nvPicPr>
          <p:cNvPr id="12" name="Content Placeholder 19">
            <a:extLst>
              <a:ext uri="{FF2B5EF4-FFF2-40B4-BE49-F238E27FC236}">
                <a16:creationId xmlns:a16="http://schemas.microsoft.com/office/drawing/2014/main" id="{73DA326C-BF29-48E0-9001-5A83B7FF5193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4"/>
          <a:srcRect/>
          <a:stretch/>
        </p:blipFill>
        <p:spPr>
          <a:xfrm>
            <a:off x="-5118394" y="3429000"/>
            <a:ext cx="2857500" cy="2343150"/>
          </a:xfrm>
        </p:spPr>
      </p:pic>
    </p:spTree>
    <p:extLst>
      <p:ext uri="{BB962C8B-B14F-4D97-AF65-F5344CB8AC3E}">
        <p14:creationId xmlns:p14="http://schemas.microsoft.com/office/powerpoint/2010/main" val="1034592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DAF7A8-77FC-415F-8D6A-7F2AC4F4FD3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9459" y="2568497"/>
            <a:ext cx="4866507" cy="760778"/>
          </a:xfrm>
        </p:spPr>
        <p:txBody>
          <a:bodyPr/>
          <a:lstStyle/>
          <a:p>
            <a:r>
              <a:rPr lang="en-US" sz="2000" dirty="0"/>
              <a:t>Manually search each book in the location where it is kept.</a:t>
            </a:r>
            <a:endParaRPr lang="en-IN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85B9B2-F863-4191-B610-8D1268D711A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830620" y="2568497"/>
            <a:ext cx="4682837" cy="760778"/>
          </a:xfrm>
        </p:spPr>
        <p:txBody>
          <a:bodyPr/>
          <a:lstStyle/>
          <a:p>
            <a:r>
              <a:rPr lang="en-US" dirty="0"/>
              <a:t>Maintenance of ledger books for borrowing and returning the book.</a:t>
            </a:r>
            <a:endParaRPr lang="en-IN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8D629C8-2730-4D32-B60B-CB25D6763011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rcRect/>
          <a:stretch/>
        </p:blipFill>
        <p:spPr>
          <a:xfrm>
            <a:off x="1915319" y="3821113"/>
            <a:ext cx="2857500" cy="234315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E2911E-4B35-4D55-A021-A3B7CD5DC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785EF9C-E20D-45C7-967C-F462C60ED80E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3"/>
          <a:stretch>
            <a:fillRect/>
          </a:stretch>
        </p:blipFill>
        <p:spPr>
          <a:xfrm>
            <a:off x="7582016" y="3429000"/>
            <a:ext cx="3392199" cy="3392199"/>
          </a:xfrm>
        </p:spPr>
      </p:pic>
      <p:sp>
        <p:nvSpPr>
          <p:cNvPr id="16" name="Title 12">
            <a:extLst>
              <a:ext uri="{FF2B5EF4-FFF2-40B4-BE49-F238E27FC236}">
                <a16:creationId xmlns:a16="http://schemas.microsoft.com/office/drawing/2014/main" id="{D72A2341-1D76-41D4-997A-CA9D4CA4FBC3}"/>
              </a:ext>
            </a:extLst>
          </p:cNvPr>
          <p:cNvSpPr txBox="1">
            <a:spLocks/>
          </p:cNvSpPr>
          <p:nvPr/>
        </p:nvSpPr>
        <p:spPr>
          <a:xfrm>
            <a:off x="3027817" y="744699"/>
            <a:ext cx="6136367" cy="607969"/>
          </a:xfrm>
          <a:prstGeom prst="rect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EXISTING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E4630E-D50A-4E9A-AAA4-8F06854C0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7646" y="2564313"/>
            <a:ext cx="3425501" cy="41090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7DFA6E9-9270-4513-BCC2-A6FBE1CAC865}"/>
              </a:ext>
            </a:extLst>
          </p:cNvPr>
          <p:cNvSpPr txBox="1">
            <a:spLocks/>
          </p:cNvSpPr>
          <p:nvPr/>
        </p:nvSpPr>
        <p:spPr>
          <a:xfrm>
            <a:off x="3034427" y="-2994977"/>
            <a:ext cx="5761415" cy="115613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this project, I describe how to run a paperless library and keep track of books, users, and records.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1F37C2-168E-415F-B885-CE9B72AA7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569" y="7437769"/>
            <a:ext cx="3791066" cy="28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20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E2911E-4B35-4D55-A021-A3B7CD5DC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D72A2341-1D76-41D4-997A-CA9D4CA4FBC3}"/>
              </a:ext>
            </a:extLst>
          </p:cNvPr>
          <p:cNvSpPr txBox="1">
            <a:spLocks/>
          </p:cNvSpPr>
          <p:nvPr/>
        </p:nvSpPr>
        <p:spPr>
          <a:xfrm>
            <a:off x="3027817" y="744699"/>
            <a:ext cx="6136367" cy="607969"/>
          </a:xfrm>
          <a:prstGeom prst="rect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PROPOSED SYSTEM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8DDE96-9711-460B-AF15-6F23E0BD340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402769" y="2697663"/>
            <a:ext cx="5761415" cy="1156137"/>
          </a:xfrm>
        </p:spPr>
        <p:txBody>
          <a:bodyPr/>
          <a:lstStyle/>
          <a:p>
            <a:r>
              <a:rPr lang="en-US" dirty="0"/>
              <a:t>In this project, describe how to run a paperless library and keep track of books, users, and records.</a:t>
            </a:r>
            <a:endParaRPr lang="en-IN" dirty="0"/>
          </a:p>
        </p:txBody>
      </p:sp>
      <p:pic>
        <p:nvPicPr>
          <p:cNvPr id="17" name="Content Placeholder 14">
            <a:extLst>
              <a:ext uri="{FF2B5EF4-FFF2-40B4-BE49-F238E27FC236}">
                <a16:creationId xmlns:a16="http://schemas.microsoft.com/office/drawing/2014/main" id="{245A0E03-EB5A-4EA9-BB4C-380409681187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2"/>
          <a:stretch>
            <a:fillRect/>
          </a:stretch>
        </p:blipFill>
        <p:spPr>
          <a:xfrm>
            <a:off x="13354166" y="3329276"/>
            <a:ext cx="3392199" cy="3392199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ED4F64-4BA6-40EB-A7CF-56B8E5B3A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467" y="3754845"/>
            <a:ext cx="3791066" cy="2887900"/>
          </a:xfrm>
          <a:prstGeom prst="rect">
            <a:avLst/>
          </a:prstGeom>
        </p:spPr>
      </p:pic>
      <p:pic>
        <p:nvPicPr>
          <p:cNvPr id="10" name="Content Placeholder 19">
            <a:extLst>
              <a:ext uri="{FF2B5EF4-FFF2-40B4-BE49-F238E27FC236}">
                <a16:creationId xmlns:a16="http://schemas.microsoft.com/office/drawing/2014/main" id="{E05F8755-48F4-4D84-8E25-EA28F9BE42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5114131" y="3817695"/>
            <a:ext cx="28575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91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513A3FD-00F5-4D66-BEC6-C90C5F1B6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6" name="Title 12">
            <a:extLst>
              <a:ext uri="{FF2B5EF4-FFF2-40B4-BE49-F238E27FC236}">
                <a16:creationId xmlns:a16="http://schemas.microsoft.com/office/drawing/2014/main" id="{78161C66-FE96-45D1-A134-4E5B7081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7992"/>
            <a:ext cx="10515600" cy="994835"/>
          </a:xfr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r>
              <a:rPr lang="en-US" dirty="0"/>
              <a:t>FLOW DIAGRAM</a:t>
            </a:r>
            <a:endParaRPr lang="en-IN" dirty="0"/>
          </a:p>
        </p:txBody>
      </p:sp>
      <p:pic>
        <p:nvPicPr>
          <p:cNvPr id="83" name="image1.jpeg">
            <a:extLst>
              <a:ext uri="{FF2B5EF4-FFF2-40B4-BE49-F238E27FC236}">
                <a16:creationId xmlns:a16="http://schemas.microsoft.com/office/drawing/2014/main" id="{24F3693E-6E9D-4D09-AE11-121D4656186C}"/>
              </a:ext>
            </a:extLst>
          </p:cNvPr>
          <p:cNvPicPr/>
          <p:nvPr/>
        </p:nvPicPr>
        <p:blipFill rotWithShape="1">
          <a:blip r:embed="rId2" cstate="print"/>
          <a:srcRect l="5172" t="12045" b="-454"/>
          <a:stretch/>
        </p:blipFill>
        <p:spPr bwMode="auto">
          <a:xfrm>
            <a:off x="13296901" y="5336248"/>
            <a:ext cx="9753600" cy="3825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4" name="image1.jpeg">
            <a:extLst>
              <a:ext uri="{FF2B5EF4-FFF2-40B4-BE49-F238E27FC236}">
                <a16:creationId xmlns:a16="http://schemas.microsoft.com/office/drawing/2014/main" id="{125E5BF1-0FD1-44BD-9B82-0DF73C88F309}"/>
              </a:ext>
            </a:extLst>
          </p:cNvPr>
          <p:cNvPicPr/>
          <p:nvPr/>
        </p:nvPicPr>
        <p:blipFill rotWithShape="1">
          <a:blip r:embed="rId3" cstate="print"/>
          <a:srcRect l="5643" t="13348"/>
          <a:stretch/>
        </p:blipFill>
        <p:spPr bwMode="auto">
          <a:xfrm>
            <a:off x="2698295" y="2346572"/>
            <a:ext cx="7938407" cy="4193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6" name="Title 12">
            <a:extLst>
              <a:ext uri="{FF2B5EF4-FFF2-40B4-BE49-F238E27FC236}">
                <a16:creationId xmlns:a16="http://schemas.microsoft.com/office/drawing/2014/main" id="{80C2D43F-7FC4-4A35-9F73-E1C6FCAF749E}"/>
              </a:ext>
            </a:extLst>
          </p:cNvPr>
          <p:cNvSpPr txBox="1">
            <a:spLocks/>
          </p:cNvSpPr>
          <p:nvPr/>
        </p:nvSpPr>
        <p:spPr>
          <a:xfrm>
            <a:off x="838200" y="-3276022"/>
            <a:ext cx="10515600" cy="994835"/>
          </a:xfrm>
          <a:prstGeom prst="rect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DATABASE DESIGN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0454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513A3FD-00F5-4D66-BEC6-C90C5F1B6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6" name="Title 12">
            <a:extLst>
              <a:ext uri="{FF2B5EF4-FFF2-40B4-BE49-F238E27FC236}">
                <a16:creationId xmlns:a16="http://schemas.microsoft.com/office/drawing/2014/main" id="{78161C66-FE96-45D1-A134-4E5B7081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7992"/>
            <a:ext cx="10515600" cy="994835"/>
          </a:xfr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r>
              <a:rPr lang="en-US" dirty="0"/>
              <a:t>FLOW DIAGRAM</a:t>
            </a:r>
            <a:endParaRPr lang="en-IN" dirty="0"/>
          </a:p>
        </p:txBody>
      </p:sp>
      <p:pic>
        <p:nvPicPr>
          <p:cNvPr id="4" name="image1.jpeg">
            <a:extLst>
              <a:ext uri="{FF2B5EF4-FFF2-40B4-BE49-F238E27FC236}">
                <a16:creationId xmlns:a16="http://schemas.microsoft.com/office/drawing/2014/main" id="{214E0EA2-5FEB-41F2-8AF2-3B7B52B5CC35}"/>
              </a:ext>
            </a:extLst>
          </p:cNvPr>
          <p:cNvPicPr/>
          <p:nvPr/>
        </p:nvPicPr>
        <p:blipFill rotWithShape="1">
          <a:blip r:embed="rId2" cstate="print"/>
          <a:srcRect l="5172" t="12045" b="-454"/>
          <a:stretch/>
        </p:blipFill>
        <p:spPr bwMode="auto">
          <a:xfrm>
            <a:off x="1219201" y="2691043"/>
            <a:ext cx="9753600" cy="3825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1.jpeg">
            <a:extLst>
              <a:ext uri="{FF2B5EF4-FFF2-40B4-BE49-F238E27FC236}">
                <a16:creationId xmlns:a16="http://schemas.microsoft.com/office/drawing/2014/main" id="{A7AA2ED8-8CF0-40CD-9D9C-8E4FC8DDC5D7}"/>
              </a:ext>
            </a:extLst>
          </p:cNvPr>
          <p:cNvPicPr/>
          <p:nvPr/>
        </p:nvPicPr>
        <p:blipFill rotWithShape="1">
          <a:blip r:embed="rId3" cstate="print"/>
          <a:srcRect l="5643" t="13348"/>
          <a:stretch/>
        </p:blipFill>
        <p:spPr bwMode="auto">
          <a:xfrm>
            <a:off x="-8629548" y="5123588"/>
            <a:ext cx="7938407" cy="4193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23479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9FBBCA78-C875-431B-AFF3-0977BC7C0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31"/>
          <a:stretch/>
        </p:blipFill>
        <p:spPr>
          <a:xfrm>
            <a:off x="0" y="530463"/>
            <a:ext cx="12153134" cy="638175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CE3D433E-010F-44EC-8B94-5E96ED6D3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-209550"/>
            <a:ext cx="10515600" cy="994835"/>
          </a:xfrm>
        </p:spPr>
        <p:txBody>
          <a:bodyPr/>
          <a:lstStyle/>
          <a:p>
            <a:r>
              <a:rPr lang="en-US" dirty="0"/>
              <a:t>Input design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B0A7E5-C484-49A5-9EC6-305D1C4ED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877A70-EF09-43D4-86E6-775E14BBD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06"/>
          <a:stretch/>
        </p:blipFill>
        <p:spPr>
          <a:xfrm>
            <a:off x="13459138" y="6538912"/>
            <a:ext cx="12182162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7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E3D433E-010F-44EC-8B94-5E96ED6D3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-209550"/>
            <a:ext cx="10515600" cy="994835"/>
          </a:xfrm>
        </p:spPr>
        <p:txBody>
          <a:bodyPr/>
          <a:lstStyle/>
          <a:p>
            <a:r>
              <a:rPr lang="en-US" dirty="0"/>
              <a:t>Input design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B0A7E5-C484-49A5-9EC6-305D1C4ED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B6CCDC-63A3-4AA5-8822-BBAFA6D42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31"/>
          <a:stretch/>
        </p:blipFill>
        <p:spPr>
          <a:xfrm>
            <a:off x="-13453453" y="7219950"/>
            <a:ext cx="12153134" cy="63817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CB555B-FB6E-4905-B69C-C8551E5FEA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06"/>
          <a:stretch/>
        </p:blipFill>
        <p:spPr>
          <a:xfrm>
            <a:off x="9838" y="483624"/>
            <a:ext cx="12182162" cy="638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45D3A-1586-4FEE-8F54-BD345F50A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3100" y="7486650"/>
            <a:ext cx="121966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29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E3D433E-010F-44EC-8B94-5E96ED6D3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-209550"/>
            <a:ext cx="10515600" cy="994835"/>
          </a:xfrm>
        </p:spPr>
        <p:txBody>
          <a:bodyPr/>
          <a:lstStyle/>
          <a:p>
            <a:r>
              <a:rPr lang="en-US" dirty="0"/>
              <a:t>Input design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B0A7E5-C484-49A5-9EC6-305D1C4ED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B15E5E-1750-4E8A-B4B1-FC0FB95BA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0"/>
            <a:ext cx="12196675" cy="638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4337D1-DB78-4F88-9519-BE7013A24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06"/>
          <a:stretch/>
        </p:blipFill>
        <p:spPr>
          <a:xfrm>
            <a:off x="-12867962" y="7189224"/>
            <a:ext cx="12182162" cy="6381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82A1A1-2C19-4A9C-8216-BC5206DF57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0"/>
          <a:stretch/>
        </p:blipFill>
        <p:spPr>
          <a:xfrm>
            <a:off x="13182600" y="7319399"/>
            <a:ext cx="12192000" cy="639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6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A4A052F-E1AD-4B4A-8680-3B408E3A3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15049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C0B2-C13A-4728-B71B-C1621B1FB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FB1475B-F77F-44B5-A365-86E63DDBB1E2}"/>
              </a:ext>
            </a:extLst>
          </p:cNvPr>
          <p:cNvSpPr txBox="1">
            <a:spLocks/>
          </p:cNvSpPr>
          <p:nvPr/>
        </p:nvSpPr>
        <p:spPr>
          <a:xfrm>
            <a:off x="4844107" y="293747"/>
            <a:ext cx="2503787" cy="1032371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title</a:t>
            </a:r>
            <a:endParaRPr lang="en-IN" sz="40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242A4CA-EE7D-46DA-A3AD-421AA47513AC}"/>
              </a:ext>
            </a:extLst>
          </p:cNvPr>
          <p:cNvSpPr txBox="1">
            <a:spLocks/>
          </p:cNvSpPr>
          <p:nvPr/>
        </p:nvSpPr>
        <p:spPr>
          <a:xfrm>
            <a:off x="1219200" y="1715407"/>
            <a:ext cx="9753600" cy="12954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spc="0" dirty="0">
                <a:ln/>
                <a:solidFill>
                  <a:schemeClr val="accent4"/>
                </a:solidFill>
              </a:rPr>
              <a:t>Department Library Management  System</a:t>
            </a:r>
            <a:endParaRPr lang="en-IN" sz="4000" b="1" spc="0" dirty="0">
              <a:ln/>
              <a:solidFill>
                <a:schemeClr val="accent4"/>
              </a:solidFill>
            </a:endParaRPr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F9E0388B-5BA5-4D2C-8626-3ACBCAF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560" b="11560"/>
          <a:stretch>
            <a:fillRect/>
          </a:stretch>
        </p:blipFill>
        <p:spPr>
          <a:xfrm>
            <a:off x="0" y="3238500"/>
            <a:ext cx="12192000" cy="3981450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87E8205-2AA0-41F8-8DDD-1A1069CF5C2C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87306C-81BA-4795-A5CA-9392456A8C1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Placeholder 28">
            <a:extLst>
              <a:ext uri="{FF2B5EF4-FFF2-40B4-BE49-F238E27FC236}">
                <a16:creationId xmlns:a16="http://schemas.microsoft.com/office/drawing/2014/main" id="{3A456BE8-D649-43A1-B573-2A61379BD2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001" r="29001"/>
          <a:stretch>
            <a:fillRect/>
          </a:stretch>
        </p:blipFill>
        <p:spPr>
          <a:xfrm>
            <a:off x="14334283" y="919681"/>
            <a:ext cx="4782254" cy="59541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Placeholder 10">
            <a:extLst>
              <a:ext uri="{FF2B5EF4-FFF2-40B4-BE49-F238E27FC236}">
                <a16:creationId xmlns:a16="http://schemas.microsoft.com/office/drawing/2014/main" id="{349332A1-0821-41B3-8588-84DE2A4E093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12" b="12"/>
          <a:stretch>
            <a:fillRect/>
          </a:stretch>
        </p:blipFill>
        <p:spPr>
          <a:xfrm>
            <a:off x="-40817800" y="15875"/>
            <a:ext cx="12192000" cy="6858000"/>
          </a:xfrm>
          <a:prstGeom prst="rect">
            <a:avLst/>
          </a:prstGeom>
        </p:spPr>
      </p:pic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33D3D2B-CE0E-41D7-8209-7E1A5FECBF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33784" y="2773987"/>
            <a:ext cx="12235541" cy="224558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r" defTabSz="1000125"/>
            <a:r>
              <a:rPr lang="en-IN" sz="2800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itchFamily="18" charset="0"/>
                <a:cs typeface="Times New Roman" pitchFamily="18" charset="0"/>
              </a:rPr>
              <a:t>NAME	: DHANAJAYAN K	</a:t>
            </a:r>
          </a:p>
          <a:p>
            <a:pPr algn="r" defTabSz="998538"/>
            <a:r>
              <a:rPr lang="en-IN" sz="2800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itchFamily="18" charset="0"/>
                <a:cs typeface="Times New Roman" pitchFamily="18" charset="0"/>
              </a:rPr>
              <a:t>REG NO	: 22PCA242505	</a:t>
            </a:r>
          </a:p>
          <a:p>
            <a:pPr algn="r" defTabSz="1011238"/>
            <a:r>
              <a:rPr lang="en-IN" sz="2800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itchFamily="18" charset="0"/>
                <a:cs typeface="Times New Roman" pitchFamily="18" charset="0"/>
              </a:rPr>
              <a:t> CLASS	 : II MCA		</a:t>
            </a:r>
            <a:endParaRPr lang="en-US" sz="2800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B2EFFE-F7FD-4E9B-B8FF-4B9411BE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0523" y="22679074"/>
            <a:ext cx="12206514" cy="21875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500" dirty="0"/>
              <a:t>MINI PROJECT REVIEW</a:t>
            </a:r>
          </a:p>
          <a:p>
            <a:pPr algn="ctr"/>
            <a:endParaRPr lang="en-IN" sz="2000" dirty="0"/>
          </a:p>
          <a:p>
            <a:pPr algn="ctr"/>
            <a:r>
              <a:rPr lang="en-IN" sz="3400" b="1" dirty="0">
                <a:ln w="1778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 lim="800000"/>
                </a:ln>
                <a:effectLst>
                  <a:outerShdw blurRad="50800" algn="tl" rotWithShape="0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Project Guide : Dr.C.Senthamarai MCA., Ph.D.,</a:t>
            </a:r>
            <a:endParaRPr lang="en-IN" sz="3400" dirty="0"/>
          </a:p>
          <a:p>
            <a:pPr algn="ctr"/>
            <a:endParaRPr lang="en-US" dirty="0"/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99B0594E-6CE2-4A14-A12F-48ABA98CC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6409" y="-21535859"/>
            <a:ext cx="12221032" cy="248294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sz="3500" noProof="0" dirty="0"/>
              <a:t>GOVT. ARTS COLLEGE  (A) . SALEM-7</a:t>
            </a:r>
            <a:br>
              <a:rPr lang="en-US" sz="3500" noProof="0" dirty="0"/>
            </a:br>
            <a:r>
              <a:rPr lang="en-US" sz="3500" noProof="0" dirty="0"/>
              <a:t>DEPARTMENT OF COMPUTER </a:t>
            </a:r>
            <a:br>
              <a:rPr lang="en-US" sz="3500" noProof="0" dirty="0"/>
            </a:br>
            <a:r>
              <a:rPr lang="en-US" sz="3500" noProof="0" dirty="0"/>
              <a:t>APPLICATIONS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0146AC-E4B3-42A3-A36C-ED370A08D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9215" y="-20907577"/>
            <a:ext cx="8721969" cy="185466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066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E3D433E-010F-44EC-8B94-5E96ED6D3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-209550"/>
            <a:ext cx="10515600" cy="994835"/>
          </a:xfrm>
        </p:spPr>
        <p:txBody>
          <a:bodyPr/>
          <a:lstStyle/>
          <a:p>
            <a:r>
              <a:rPr lang="en-US" dirty="0"/>
              <a:t>OUTPUT design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B0A7E5-C484-49A5-9EC6-305D1C4ED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54164265-DC78-4CEF-A04D-8139F28EE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23012" y="6858000"/>
            <a:ext cx="12196675" cy="6381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604AF7-AF8B-47A8-9005-C6B0FF0EB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0"/>
          <a:stretch/>
        </p:blipFill>
        <p:spPr>
          <a:xfrm>
            <a:off x="0" y="460375"/>
            <a:ext cx="12192000" cy="6397625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DAD968E-BB2F-455D-A0B4-007C970832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48127"/>
              </p:ext>
            </p:extLst>
          </p:nvPr>
        </p:nvGraphicFramePr>
        <p:xfrm>
          <a:off x="13042900" y="1657478"/>
          <a:ext cx="7759700" cy="5063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98762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2">
            <a:extLst>
              <a:ext uri="{FF2B5EF4-FFF2-40B4-BE49-F238E27FC236}">
                <a16:creationId xmlns:a16="http://schemas.microsoft.com/office/drawing/2014/main" id="{D5DC0F8D-B537-4532-869F-231BDF3DF0D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r>
              <a:rPr lang="en-US" dirty="0"/>
              <a:t>DATABASE DESIGN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8D01E9-A2BA-4F26-AABF-4D24EF607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14DABB2E-FBD6-476F-91C8-8AA817E70B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7468505"/>
              </p:ext>
            </p:extLst>
          </p:nvPr>
        </p:nvGraphicFramePr>
        <p:xfrm>
          <a:off x="2216150" y="1794003"/>
          <a:ext cx="7759700" cy="5063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B59830C-78F8-4B60-8BE0-28998E738752}"/>
              </a:ext>
            </a:extLst>
          </p:cNvPr>
          <p:cNvSpPr txBox="1"/>
          <p:nvPr/>
        </p:nvSpPr>
        <p:spPr>
          <a:xfrm>
            <a:off x="-7420896" y="2333685"/>
            <a:ext cx="54979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ID(PRIMARY KEY)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BOOK No.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BAR CODE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AUTHER NAME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PUBLICATION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PRICE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RACK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91025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14DABB2E-FBD6-476F-91C8-8AA817E70B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2203594"/>
              </p:ext>
            </p:extLst>
          </p:nvPr>
        </p:nvGraphicFramePr>
        <p:xfrm>
          <a:off x="5499100" y="1794001"/>
          <a:ext cx="7759700" cy="5063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itle 12">
            <a:extLst>
              <a:ext uri="{FF2B5EF4-FFF2-40B4-BE49-F238E27FC236}">
                <a16:creationId xmlns:a16="http://schemas.microsoft.com/office/drawing/2014/main" id="{D5DC0F8D-B537-4532-869F-231BDF3DF0D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r>
              <a:rPr lang="en-US" dirty="0"/>
              <a:t>DATABASE DESIGN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8D01E9-A2BA-4F26-AABF-4D24EF607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0650" y="6492873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AAD8FD-4A36-4E6A-917C-CF05959CED03}"/>
              </a:ext>
            </a:extLst>
          </p:cNvPr>
          <p:cNvSpPr txBox="1"/>
          <p:nvPr/>
        </p:nvSpPr>
        <p:spPr>
          <a:xfrm>
            <a:off x="838200" y="2333683"/>
            <a:ext cx="5359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9ACF21"/>
                </a:solidFill>
              </a:rPr>
              <a:t>ID(PRIMARY KEY)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9ACF21"/>
                </a:solidFill>
              </a:rPr>
              <a:t>BOOK No.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9ACF21"/>
                </a:solidFill>
              </a:rPr>
              <a:t>TITLE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9ACF21"/>
                </a:solidFill>
              </a:rPr>
              <a:t>BAR CODE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9ACF21"/>
                </a:solidFill>
              </a:rPr>
              <a:t>AUTHOR NAME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9ACF21"/>
                </a:solidFill>
              </a:rPr>
              <a:t>PUBLICATION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9ACF21"/>
                </a:solidFill>
              </a:rPr>
              <a:t>PRICE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9ACF21"/>
                </a:solidFill>
              </a:rPr>
              <a:t>RACK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9ACF21"/>
                </a:solidFill>
              </a:rPr>
              <a:t>STATUS</a:t>
            </a:r>
            <a:endParaRPr lang="en-IN" sz="3600" dirty="0">
              <a:solidFill>
                <a:srgbClr val="9ACF21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A0C096D-7E94-40DA-A06C-43E13AAE97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639903"/>
              </p:ext>
            </p:extLst>
          </p:nvPr>
        </p:nvGraphicFramePr>
        <p:xfrm>
          <a:off x="719598" y="7885489"/>
          <a:ext cx="8659352" cy="4228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71798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14DABB2E-FBD6-476F-91C8-8AA817E70B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3986734"/>
              </p:ext>
            </p:extLst>
          </p:nvPr>
        </p:nvGraphicFramePr>
        <p:xfrm>
          <a:off x="9227983" y="3385109"/>
          <a:ext cx="8659352" cy="56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itle 12">
            <a:extLst>
              <a:ext uri="{FF2B5EF4-FFF2-40B4-BE49-F238E27FC236}">
                <a16:creationId xmlns:a16="http://schemas.microsoft.com/office/drawing/2014/main" id="{D5DC0F8D-B537-4532-869F-231BDF3DF0D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r>
              <a:rPr lang="en-US" dirty="0"/>
              <a:t>DATABASE DESIGN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8D01E9-A2BA-4F26-AABF-4D24EF607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0650" y="6492873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54FD7-AF95-4134-BBA7-E31E3656B0DD}"/>
              </a:ext>
            </a:extLst>
          </p:cNvPr>
          <p:cNvSpPr txBox="1"/>
          <p:nvPr/>
        </p:nvSpPr>
        <p:spPr>
          <a:xfrm>
            <a:off x="-6448587" y="3550427"/>
            <a:ext cx="54979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BID(PRIMARY KEY)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STUDENT/STAFF ID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BOOK ID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BARROW DATE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RETURN DATE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RETURNED DATE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IS RETURNED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STATUS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75BA9-792F-4628-939D-E1F33A44B426}"/>
              </a:ext>
            </a:extLst>
          </p:cNvPr>
          <p:cNvSpPr txBox="1"/>
          <p:nvPr/>
        </p:nvSpPr>
        <p:spPr>
          <a:xfrm>
            <a:off x="-6309995" y="3159182"/>
            <a:ext cx="5359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9ACF21"/>
                </a:solidFill>
              </a:rPr>
              <a:t>ID(PRIMARY KEY)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9ACF21"/>
                </a:solidFill>
              </a:rPr>
              <a:t>BOOK No.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9ACF21"/>
                </a:solidFill>
              </a:rPr>
              <a:t>TITLE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9ACF21"/>
                </a:solidFill>
              </a:rPr>
              <a:t>BAR CODE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9ACF21"/>
                </a:solidFill>
              </a:rPr>
              <a:t>AUTHOR NAME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9ACF21"/>
                </a:solidFill>
              </a:rPr>
              <a:t>PUBLICATION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9ACF21"/>
                </a:solidFill>
              </a:rPr>
              <a:t>PRICE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9ACF21"/>
                </a:solidFill>
              </a:rPr>
              <a:t>RACK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9ACF21"/>
                </a:solidFill>
              </a:rPr>
              <a:t>STATUS</a:t>
            </a:r>
            <a:endParaRPr lang="en-IN" sz="3600" dirty="0">
              <a:solidFill>
                <a:srgbClr val="9ACF21"/>
              </a:solidFill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5DF7D18-7031-4534-A54D-4B285C9FBC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2106965"/>
              </p:ext>
            </p:extLst>
          </p:nvPr>
        </p:nvGraphicFramePr>
        <p:xfrm>
          <a:off x="857250" y="2399089"/>
          <a:ext cx="8659352" cy="4228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1013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2">
            <a:extLst>
              <a:ext uri="{FF2B5EF4-FFF2-40B4-BE49-F238E27FC236}">
                <a16:creationId xmlns:a16="http://schemas.microsoft.com/office/drawing/2014/main" id="{D5DC0F8D-B537-4532-869F-231BDF3DF0D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r>
              <a:rPr lang="en-US" dirty="0"/>
              <a:t>DATABASE DESIGN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8D01E9-A2BA-4F26-AABF-4D24EF607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0650" y="6492873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14D0F6-15B9-4A4A-8398-633F1D557906}"/>
              </a:ext>
            </a:extLst>
          </p:cNvPr>
          <p:cNvSpPr txBox="1"/>
          <p:nvPr/>
        </p:nvSpPr>
        <p:spPr>
          <a:xfrm>
            <a:off x="838200" y="2333685"/>
            <a:ext cx="54979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BID(PRIMARY KEY)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STUDENT/</a:t>
            </a:r>
            <a:r>
              <a:rPr lang="en-US" sz="3600" dirty="0">
                <a:solidFill>
                  <a:srgbClr val="9ACF21"/>
                </a:solidFill>
              </a:rPr>
              <a:t>FACULTY</a:t>
            </a:r>
            <a:r>
              <a:rPr lang="en-IN" sz="3600" dirty="0">
                <a:solidFill>
                  <a:srgbClr val="9ACF21"/>
                </a:solidFill>
              </a:rPr>
              <a:t> ID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BOOK ID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BARROW DATE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RETURN DATE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RETURNED DATE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STATUS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4F36071-72F0-4109-B125-F73F33AC19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9695964"/>
              </p:ext>
            </p:extLst>
          </p:nvPr>
        </p:nvGraphicFramePr>
        <p:xfrm>
          <a:off x="5499100" y="1794001"/>
          <a:ext cx="7759700" cy="5063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531CD11-CD20-4661-9E23-A4E0C7A14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1829005"/>
              </p:ext>
            </p:extLst>
          </p:nvPr>
        </p:nvGraphicFramePr>
        <p:xfrm>
          <a:off x="838200" y="8037889"/>
          <a:ext cx="8659352" cy="4228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2FBE68E-099F-4849-B46F-F55BDD8A8B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14183"/>
              </p:ext>
            </p:extLst>
          </p:nvPr>
        </p:nvGraphicFramePr>
        <p:xfrm>
          <a:off x="838200" y="8009374"/>
          <a:ext cx="8659352" cy="4284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890278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2">
            <a:extLst>
              <a:ext uri="{FF2B5EF4-FFF2-40B4-BE49-F238E27FC236}">
                <a16:creationId xmlns:a16="http://schemas.microsoft.com/office/drawing/2014/main" id="{D5DC0F8D-B537-4532-869F-231BDF3DF0D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r>
              <a:rPr lang="en-US" dirty="0"/>
              <a:t>DATABASE DESIGN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8D01E9-A2BA-4F26-AABF-4D24EF607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0650" y="6492873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49C4D90-C2FC-494F-8244-AB1B244A24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6237620"/>
              </p:ext>
            </p:extLst>
          </p:nvPr>
        </p:nvGraphicFramePr>
        <p:xfrm>
          <a:off x="9227983" y="3385109"/>
          <a:ext cx="8659352" cy="56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CDE87E7-57E4-41EF-8DE4-586018424E9A}"/>
              </a:ext>
            </a:extLst>
          </p:cNvPr>
          <p:cNvSpPr txBox="1"/>
          <p:nvPr/>
        </p:nvSpPr>
        <p:spPr>
          <a:xfrm>
            <a:off x="-6667500" y="2333683"/>
            <a:ext cx="54979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BID(PRIMARY KEY)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STUDENT/STAFF ID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BOOK ID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BARROW DATE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RETURN DATE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RETURNED DATE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IS RETURNED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STATUS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88A8E2-B306-4056-9F00-BCCA8A15B5DE}"/>
              </a:ext>
            </a:extLst>
          </p:cNvPr>
          <p:cNvSpPr txBox="1"/>
          <p:nvPr/>
        </p:nvSpPr>
        <p:spPr>
          <a:xfrm>
            <a:off x="-6667500" y="2333682"/>
            <a:ext cx="57948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SID(PRIMARY KEY)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REG. No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NAME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PASSWORD(ENCRYPTED)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GENDER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EMAIL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YEAR OF JOINING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SHIFT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20665B5-594F-4BE9-899E-874F03F0BD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9704636"/>
              </p:ext>
            </p:extLst>
          </p:nvPr>
        </p:nvGraphicFramePr>
        <p:xfrm>
          <a:off x="838200" y="2364409"/>
          <a:ext cx="8659352" cy="4284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01888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2">
            <a:extLst>
              <a:ext uri="{FF2B5EF4-FFF2-40B4-BE49-F238E27FC236}">
                <a16:creationId xmlns:a16="http://schemas.microsoft.com/office/drawing/2014/main" id="{D5DC0F8D-B537-4532-869F-231BDF3DF0D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r>
              <a:rPr lang="en-US" dirty="0"/>
              <a:t>DATABASE DESIGN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8D01E9-A2BA-4F26-AABF-4D24EF607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0650" y="6492873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577A5-40C9-4ECD-9F56-787642D39BDB}"/>
              </a:ext>
            </a:extLst>
          </p:cNvPr>
          <p:cNvSpPr txBox="1"/>
          <p:nvPr/>
        </p:nvSpPr>
        <p:spPr>
          <a:xfrm>
            <a:off x="838199" y="2375203"/>
            <a:ext cx="57948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SID(PRIMARY KEY)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REG. No.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NAME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PASSWORD(ENCRYPTED)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GENDER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EMAIL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YEAR OF JOINING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SHIFT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B8CD731-C329-4363-8D77-7A88085170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4297629"/>
              </p:ext>
            </p:extLst>
          </p:nvPr>
        </p:nvGraphicFramePr>
        <p:xfrm>
          <a:off x="5499100" y="1794001"/>
          <a:ext cx="7759700" cy="5063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69E77CB7-3C9C-4EAC-9CF7-9A7E7C738C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9497514"/>
              </p:ext>
            </p:extLst>
          </p:nvPr>
        </p:nvGraphicFramePr>
        <p:xfrm>
          <a:off x="1169424" y="10637109"/>
          <a:ext cx="8659352" cy="4284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A08E032-081D-4EDF-A39A-2F734266C3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1833811"/>
              </p:ext>
            </p:extLst>
          </p:nvPr>
        </p:nvGraphicFramePr>
        <p:xfrm>
          <a:off x="1169424" y="10678629"/>
          <a:ext cx="8659352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931501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2">
            <a:extLst>
              <a:ext uri="{FF2B5EF4-FFF2-40B4-BE49-F238E27FC236}">
                <a16:creationId xmlns:a16="http://schemas.microsoft.com/office/drawing/2014/main" id="{D5DC0F8D-B537-4532-869F-231BDF3DF0D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r>
              <a:rPr lang="en-US" dirty="0"/>
              <a:t>DATABASE DESIGN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8D01E9-A2BA-4F26-AABF-4D24EF607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0650" y="6492873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49C4D90-C2FC-494F-8244-AB1B244A24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719991"/>
              </p:ext>
            </p:extLst>
          </p:nvPr>
        </p:nvGraphicFramePr>
        <p:xfrm>
          <a:off x="9227983" y="3385109"/>
          <a:ext cx="8659352" cy="56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8E419CA-1C3D-4592-BAC7-EA2AB7F9F1C0}"/>
              </a:ext>
            </a:extLst>
          </p:cNvPr>
          <p:cNvSpPr txBox="1"/>
          <p:nvPr/>
        </p:nvSpPr>
        <p:spPr>
          <a:xfrm>
            <a:off x="-7200901" y="2333685"/>
            <a:ext cx="57948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SID(PRIMARY KEY)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REG. No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NAME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PASSWORD(ENCRYPTED)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GENDER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EMAIL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YEAR OF JOINING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SHIFT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48A932-87CA-4594-963C-6A465B752913}"/>
              </a:ext>
            </a:extLst>
          </p:cNvPr>
          <p:cNvSpPr txBox="1"/>
          <p:nvPr/>
        </p:nvSpPr>
        <p:spPr>
          <a:xfrm>
            <a:off x="-7200902" y="2333685"/>
            <a:ext cx="57948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CAFID(PRIMARY KEY)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REG. No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NAME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PASSWORD(ENCRYPTED)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GENDER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EMAIL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DESOGNATIONC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B401CEF-D48D-4BB8-977F-C08EE1426A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6158197"/>
              </p:ext>
            </p:extLst>
          </p:nvPr>
        </p:nvGraphicFramePr>
        <p:xfrm>
          <a:off x="838200" y="2228968"/>
          <a:ext cx="8659352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3790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2">
            <a:extLst>
              <a:ext uri="{FF2B5EF4-FFF2-40B4-BE49-F238E27FC236}">
                <a16:creationId xmlns:a16="http://schemas.microsoft.com/office/drawing/2014/main" id="{D5DC0F8D-B537-4532-869F-231BDF3DF0D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r>
              <a:rPr lang="en-US" dirty="0"/>
              <a:t>DATABASE DESIGN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8D01E9-A2BA-4F26-AABF-4D24EF607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0650" y="6492873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577A5-40C9-4ECD-9F56-787642D39BDB}"/>
              </a:ext>
            </a:extLst>
          </p:cNvPr>
          <p:cNvSpPr txBox="1"/>
          <p:nvPr/>
        </p:nvSpPr>
        <p:spPr>
          <a:xfrm>
            <a:off x="838199" y="2534857"/>
            <a:ext cx="57948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CAFID(PRIMARY KEY)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REG. No.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NAME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PASSWORD(ENCRYPTED)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GENDER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EMAIL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DESOGNATIONC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DC2939A-01D4-43F0-9458-ABC4FA154B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3647510"/>
              </p:ext>
            </p:extLst>
          </p:nvPr>
        </p:nvGraphicFramePr>
        <p:xfrm>
          <a:off x="5499100" y="1794001"/>
          <a:ext cx="7759700" cy="5063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0F8DFE5-D591-48C1-AA1E-3D574FC162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900494"/>
              </p:ext>
            </p:extLst>
          </p:nvPr>
        </p:nvGraphicFramePr>
        <p:xfrm>
          <a:off x="838199" y="8362950"/>
          <a:ext cx="8659352" cy="438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AD5028CE-121C-4360-BD9A-83A7A98396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484512"/>
              </p:ext>
            </p:extLst>
          </p:nvPr>
        </p:nvGraphicFramePr>
        <p:xfrm>
          <a:off x="1169424" y="8362950"/>
          <a:ext cx="8659352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325525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2">
            <a:extLst>
              <a:ext uri="{FF2B5EF4-FFF2-40B4-BE49-F238E27FC236}">
                <a16:creationId xmlns:a16="http://schemas.microsoft.com/office/drawing/2014/main" id="{D5DC0F8D-B537-4532-869F-231BDF3DF0D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r>
              <a:rPr lang="en-US" dirty="0"/>
              <a:t>DATABASE DESIGN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8D01E9-A2BA-4F26-AABF-4D24EF607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0650" y="6492873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92BD8E1-0C16-4E78-9F63-4941702318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3242870"/>
              </p:ext>
            </p:extLst>
          </p:nvPr>
        </p:nvGraphicFramePr>
        <p:xfrm>
          <a:off x="9227983" y="3385109"/>
          <a:ext cx="8659352" cy="56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02F6C28-7A68-4EED-86CD-85D2DEF30CC2}"/>
              </a:ext>
            </a:extLst>
          </p:cNvPr>
          <p:cNvSpPr txBox="1"/>
          <p:nvPr/>
        </p:nvSpPr>
        <p:spPr>
          <a:xfrm>
            <a:off x="-7810501" y="2887682"/>
            <a:ext cx="57948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CAFID(PRIMARY KEY)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REG. No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NAME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PASSWORD(ENCRYPTED)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GENDER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EMAIL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DESOGNATIONC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E2B1F-63A2-4775-9505-E5ADF230F8A7}"/>
              </a:ext>
            </a:extLst>
          </p:cNvPr>
          <p:cNvSpPr txBox="1"/>
          <p:nvPr/>
        </p:nvSpPr>
        <p:spPr>
          <a:xfrm>
            <a:off x="-7810502" y="2887680"/>
            <a:ext cx="57948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RID(PRIMARY KEY)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REQUESTER ID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RECEVIER ID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MESSGAGE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REQUESTER ROLE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RECEVIER ROLE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STATUS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21D1CEC-A604-4927-A0AB-DB14064CFC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9278672"/>
              </p:ext>
            </p:extLst>
          </p:nvPr>
        </p:nvGraphicFramePr>
        <p:xfrm>
          <a:off x="838200" y="2305050"/>
          <a:ext cx="8659352" cy="438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22379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43B5A861-ED15-496F-8846-A007B1F9820D}"/>
              </a:ext>
            </a:extLst>
          </p:cNvPr>
          <p:cNvSpPr txBox="1">
            <a:spLocks/>
          </p:cNvSpPr>
          <p:nvPr/>
        </p:nvSpPr>
        <p:spPr>
          <a:xfrm>
            <a:off x="3486696" y="3792205"/>
            <a:ext cx="2589449" cy="847353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Input/output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0025FB-E7D2-4ED8-94F9-236145F796B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73349" y="4821842"/>
            <a:ext cx="2589449" cy="847353"/>
          </a:xfrm>
        </p:spPr>
        <p:txBody>
          <a:bodyPr/>
          <a:lstStyle/>
          <a:p>
            <a:r>
              <a:rPr lang="en-IN" dirty="0"/>
              <a:t>MODULES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7827ABCA-8403-4EB3-8040-44A7C97DDBF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9001" r="29001"/>
          <a:stretch>
            <a:fillRect/>
          </a:stretch>
        </p:blipFill>
        <p:spPr>
          <a:xfrm>
            <a:off x="6723946" y="202692"/>
            <a:ext cx="4782254" cy="59541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C0B2-C13A-4728-B71B-C1621B1FB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242A4CA-EE7D-46DA-A3AD-421AA47513AC}"/>
              </a:ext>
            </a:extLst>
          </p:cNvPr>
          <p:cNvSpPr txBox="1">
            <a:spLocks/>
          </p:cNvSpPr>
          <p:nvPr/>
        </p:nvSpPr>
        <p:spPr>
          <a:xfrm>
            <a:off x="1320800" y="17745161"/>
            <a:ext cx="9753600" cy="12954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spc="0" dirty="0">
                <a:ln/>
                <a:solidFill>
                  <a:schemeClr val="accent4"/>
                </a:solidFill>
              </a:rPr>
              <a:t>Department Library Management  System</a:t>
            </a:r>
            <a:endParaRPr lang="en-IN" sz="4000" b="1" spc="0" dirty="0">
              <a:ln/>
              <a:solidFill>
                <a:schemeClr val="accent4"/>
              </a:solidFill>
            </a:endParaRPr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F9E0388B-5BA5-4D2C-8626-3ACBCAF3F0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560" b="11560"/>
          <a:stretch>
            <a:fillRect/>
          </a:stretch>
        </p:blipFill>
        <p:spPr>
          <a:xfrm>
            <a:off x="0" y="20866100"/>
            <a:ext cx="12192000" cy="398145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A4F7A51-53C8-4064-9D46-E77818AA0A2C}"/>
              </a:ext>
            </a:extLst>
          </p:cNvPr>
          <p:cNvSpPr txBox="1">
            <a:spLocks/>
          </p:cNvSpPr>
          <p:nvPr/>
        </p:nvSpPr>
        <p:spPr>
          <a:xfrm>
            <a:off x="4945706" y="16288371"/>
            <a:ext cx="2503787" cy="1032371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title</a:t>
            </a:r>
            <a:endParaRPr lang="en-IN" sz="400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55E7CFE-A9F1-4214-B7B6-B02BC9B6EB3A}"/>
              </a:ext>
            </a:extLst>
          </p:cNvPr>
          <p:cNvSpPr txBox="1">
            <a:spLocks/>
          </p:cNvSpPr>
          <p:nvPr/>
        </p:nvSpPr>
        <p:spPr>
          <a:xfrm>
            <a:off x="573349" y="2761245"/>
            <a:ext cx="2589449" cy="847353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Abstract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166C2FE-EEEC-4C1B-8B83-048753C0D16A}"/>
              </a:ext>
            </a:extLst>
          </p:cNvPr>
          <p:cNvSpPr txBox="1">
            <a:spLocks/>
          </p:cNvSpPr>
          <p:nvPr/>
        </p:nvSpPr>
        <p:spPr>
          <a:xfrm>
            <a:off x="573349" y="5831997"/>
            <a:ext cx="2589449" cy="847353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EXISTING SYSTEM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CFD1469-3C5E-4AF2-BEA2-363D30901730}"/>
              </a:ext>
            </a:extLst>
          </p:cNvPr>
          <p:cNvSpPr txBox="1">
            <a:spLocks/>
          </p:cNvSpPr>
          <p:nvPr/>
        </p:nvSpPr>
        <p:spPr>
          <a:xfrm>
            <a:off x="558600" y="3771400"/>
            <a:ext cx="2589449" cy="847353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REQUIREMENTS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607737B-19E3-43C7-AA82-C2333AB4A676}"/>
              </a:ext>
            </a:extLst>
          </p:cNvPr>
          <p:cNvSpPr txBox="1">
            <a:spLocks/>
          </p:cNvSpPr>
          <p:nvPr/>
        </p:nvSpPr>
        <p:spPr>
          <a:xfrm>
            <a:off x="407733" y="446681"/>
            <a:ext cx="5924549" cy="1032371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Presentation flow</a:t>
            </a:r>
            <a:endParaRPr lang="en-IN" sz="4000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E2A80D4E-BEBD-4217-81B3-1426FDB3EF5B}"/>
              </a:ext>
            </a:extLst>
          </p:cNvPr>
          <p:cNvSpPr txBox="1">
            <a:spLocks/>
          </p:cNvSpPr>
          <p:nvPr/>
        </p:nvSpPr>
        <p:spPr>
          <a:xfrm>
            <a:off x="3486695" y="4821842"/>
            <a:ext cx="2589449" cy="847353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Database Design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FF93E507-3C92-495C-9BE0-75E88C351563}"/>
              </a:ext>
            </a:extLst>
          </p:cNvPr>
          <p:cNvSpPr txBox="1">
            <a:spLocks/>
          </p:cNvSpPr>
          <p:nvPr/>
        </p:nvSpPr>
        <p:spPr>
          <a:xfrm>
            <a:off x="3486698" y="1751089"/>
            <a:ext cx="2589449" cy="847353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PROPOSED SYSTEM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F23E339-E7BA-47D7-BB56-489F2278AC7C}"/>
              </a:ext>
            </a:extLst>
          </p:cNvPr>
          <p:cNvSpPr txBox="1">
            <a:spLocks/>
          </p:cNvSpPr>
          <p:nvPr/>
        </p:nvSpPr>
        <p:spPr>
          <a:xfrm>
            <a:off x="3486698" y="2761245"/>
            <a:ext cx="2589449" cy="847353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FLOW Diagram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F087AC76-97CC-47BC-9DC6-19E691CB758A}"/>
              </a:ext>
            </a:extLst>
          </p:cNvPr>
          <p:cNvSpPr txBox="1">
            <a:spLocks/>
          </p:cNvSpPr>
          <p:nvPr/>
        </p:nvSpPr>
        <p:spPr>
          <a:xfrm>
            <a:off x="3486696" y="5833321"/>
            <a:ext cx="2589449" cy="847353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conclusion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6C14BA37-96AC-42E5-95E7-99A6F1575330}"/>
              </a:ext>
            </a:extLst>
          </p:cNvPr>
          <p:cNvSpPr txBox="1">
            <a:spLocks/>
          </p:cNvSpPr>
          <p:nvPr/>
        </p:nvSpPr>
        <p:spPr>
          <a:xfrm>
            <a:off x="558601" y="1751090"/>
            <a:ext cx="2589449" cy="847353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9778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2">
            <a:extLst>
              <a:ext uri="{FF2B5EF4-FFF2-40B4-BE49-F238E27FC236}">
                <a16:creationId xmlns:a16="http://schemas.microsoft.com/office/drawing/2014/main" id="{D5DC0F8D-B537-4532-869F-231BDF3DF0D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r>
              <a:rPr lang="en-US" dirty="0"/>
              <a:t>DATABASE DESIGN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8D01E9-A2BA-4F26-AABF-4D24EF607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0650" y="6492873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8FF3E-3F1D-4126-8A60-A106EA7A869A}"/>
              </a:ext>
            </a:extLst>
          </p:cNvPr>
          <p:cNvSpPr txBox="1"/>
          <p:nvPr/>
        </p:nvSpPr>
        <p:spPr>
          <a:xfrm>
            <a:off x="283936" y="2522555"/>
            <a:ext cx="57948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RID(PRIMARY KEY)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REQUESTER ID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RECEVIER ID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MESSGAGE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REQUESTER ROLE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RECEVIER ROLE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A4E0A0C5-A667-4857-BEC4-CEDD6B117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4822913"/>
              </p:ext>
            </p:extLst>
          </p:nvPr>
        </p:nvGraphicFramePr>
        <p:xfrm>
          <a:off x="5499100" y="1794001"/>
          <a:ext cx="7759700" cy="5063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158650F3-C087-4294-8174-73EA7DAC9C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316701"/>
              </p:ext>
            </p:extLst>
          </p:nvPr>
        </p:nvGraphicFramePr>
        <p:xfrm>
          <a:off x="838200" y="8210550"/>
          <a:ext cx="8659352" cy="438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38C0F2B-1194-46C3-B994-019DFD7C7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3629378"/>
              </p:ext>
            </p:extLst>
          </p:nvPr>
        </p:nvGraphicFramePr>
        <p:xfrm>
          <a:off x="838200" y="8210550"/>
          <a:ext cx="8659352" cy="4476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786180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2">
            <a:extLst>
              <a:ext uri="{FF2B5EF4-FFF2-40B4-BE49-F238E27FC236}">
                <a16:creationId xmlns:a16="http://schemas.microsoft.com/office/drawing/2014/main" id="{D5DC0F8D-B537-4532-869F-231BDF3DF0D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r>
              <a:rPr lang="en-US" dirty="0"/>
              <a:t>DATABASE DESIGN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8D01E9-A2BA-4F26-AABF-4D24EF607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0650" y="6492873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92BD8E1-0C16-4E78-9F63-4941702318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61928"/>
              </p:ext>
            </p:extLst>
          </p:nvPr>
        </p:nvGraphicFramePr>
        <p:xfrm>
          <a:off x="9227983" y="3385109"/>
          <a:ext cx="8659352" cy="56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F7B7081-60B5-4A0D-96B4-42BF83F43C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1870585"/>
              </p:ext>
            </p:extLst>
          </p:nvPr>
        </p:nvGraphicFramePr>
        <p:xfrm>
          <a:off x="800100" y="2266950"/>
          <a:ext cx="8659352" cy="4476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F1CF1E2-A9A8-4FF7-A9A4-BBF2FF694ADD}"/>
              </a:ext>
            </a:extLst>
          </p:cNvPr>
          <p:cNvSpPr txBox="1"/>
          <p:nvPr/>
        </p:nvSpPr>
        <p:spPr>
          <a:xfrm>
            <a:off x="-7627783" y="2561870"/>
            <a:ext cx="57948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RID(PRIMARY KEY)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REQUESTER ID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RECEVIER ID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MESSGAGE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REQUESTER ROLE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rgbClr val="9ACF21"/>
                </a:solidFill>
              </a:rPr>
              <a:t>RECEVIER ROLE</a:t>
            </a:r>
          </a:p>
        </p:txBody>
      </p:sp>
    </p:spTree>
    <p:extLst>
      <p:ext uri="{BB962C8B-B14F-4D97-AF65-F5344CB8AC3E}">
        <p14:creationId xmlns:p14="http://schemas.microsoft.com/office/powerpoint/2010/main" val="2209974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E3D433E-010F-44EC-8B94-5E96ED6D3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-209550"/>
            <a:ext cx="10515600" cy="994835"/>
          </a:xfrm>
        </p:spPr>
        <p:txBody>
          <a:bodyPr/>
          <a:lstStyle/>
          <a:p>
            <a:r>
              <a:rPr lang="en-US" dirty="0"/>
              <a:t>OUTPUT design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B0A7E5-C484-49A5-9EC6-305D1C4ED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04AF7-AF8B-47A8-9005-C6B0FF0EB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0"/>
          <a:stretch/>
        </p:blipFill>
        <p:spPr>
          <a:xfrm>
            <a:off x="-13792200" y="6858000"/>
            <a:ext cx="12192000" cy="63976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BD0158-0DD5-41F4-BEEC-85900CB62D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39" b="4699"/>
          <a:stretch/>
        </p:blipFill>
        <p:spPr>
          <a:xfrm>
            <a:off x="0" y="594785"/>
            <a:ext cx="12192000" cy="6339415"/>
          </a:xfrm>
          <a:prstGeom prst="rect">
            <a:avLst/>
          </a:prstGeom>
        </p:spPr>
      </p:pic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B9B1670A-74BB-42A2-AD21-7B8DADECC3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5162506"/>
              </p:ext>
            </p:extLst>
          </p:nvPr>
        </p:nvGraphicFramePr>
        <p:xfrm>
          <a:off x="12192000" y="4909109"/>
          <a:ext cx="8659352" cy="56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1FE7A89-36F6-4594-B1D8-33FD409B701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269"/>
          <a:stretch/>
        </p:blipFill>
        <p:spPr>
          <a:xfrm>
            <a:off x="12649200" y="7400603"/>
            <a:ext cx="12192000" cy="637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17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E3D433E-010F-44EC-8B94-5E96ED6D3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-209550"/>
            <a:ext cx="10515600" cy="994835"/>
          </a:xfrm>
        </p:spPr>
        <p:txBody>
          <a:bodyPr/>
          <a:lstStyle/>
          <a:p>
            <a:r>
              <a:rPr lang="en-US" dirty="0"/>
              <a:t>OUTPUT design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B0A7E5-C484-49A5-9EC6-305D1C4ED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34AE8-3158-4D5A-9008-395752C0A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0300" y="6858000"/>
            <a:ext cx="12192000" cy="633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28EA3-1C09-4946-87F1-2159857388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39" b="4699"/>
          <a:stretch/>
        </p:blipFill>
        <p:spPr>
          <a:xfrm>
            <a:off x="-13868400" y="6903507"/>
            <a:ext cx="12192000" cy="6339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BF1D3-51C9-4DEB-AD09-E1F427462E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69"/>
          <a:stretch/>
        </p:blipFill>
        <p:spPr>
          <a:xfrm>
            <a:off x="0" y="478064"/>
            <a:ext cx="12192000" cy="637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23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E3D433E-010F-44EC-8B94-5E96ED6D3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-209550"/>
            <a:ext cx="10515600" cy="994835"/>
          </a:xfrm>
        </p:spPr>
        <p:txBody>
          <a:bodyPr/>
          <a:lstStyle/>
          <a:p>
            <a:r>
              <a:rPr lang="en-US" dirty="0"/>
              <a:t>OUTPUT design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B0A7E5-C484-49A5-9EC6-305D1C4ED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7E0B8-E776-48DB-8047-CE4FF3A4D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9"/>
          <a:stretch/>
        </p:blipFill>
        <p:spPr>
          <a:xfrm>
            <a:off x="0" y="478064"/>
            <a:ext cx="12192000" cy="6379936"/>
          </a:xfrm>
          <a:prstGeom prst="rect">
            <a:avLst/>
          </a:prstGeom>
        </p:spPr>
      </p:pic>
      <p:pic>
        <p:nvPicPr>
          <p:cNvPr id="11" name="Picture Placeholder 24">
            <a:extLst>
              <a:ext uri="{FF2B5EF4-FFF2-40B4-BE49-F238E27FC236}">
                <a16:creationId xmlns:a16="http://schemas.microsoft.com/office/drawing/2014/main" id="{9035C080-6497-467E-8F23-87BE8C199F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95" r="8095"/>
          <a:stretch/>
        </p:blipFill>
        <p:spPr>
          <a:xfrm>
            <a:off x="15545913" y="2133238"/>
            <a:ext cx="6299201" cy="6378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1CE2F-BEF0-43D7-9474-E3C772927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9"/>
          <a:stretch/>
        </p:blipFill>
        <p:spPr>
          <a:xfrm>
            <a:off x="-12763500" y="7145564"/>
            <a:ext cx="12192000" cy="637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25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829F264-0FA6-4EF0-B530-275AC5B328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17401" y="3831771"/>
            <a:ext cx="5705228" cy="1930400"/>
          </a:xfrm>
        </p:spPr>
        <p:txBody>
          <a:bodyPr/>
          <a:lstStyle/>
          <a:p>
            <a:r>
              <a:rPr lang="en-US" sz="4800" dirty="0"/>
              <a:t>Any questions ? </a:t>
            </a:r>
            <a:endParaRPr lang="en-IN" sz="4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FAB8F-B2C2-42BC-9271-B05B584B8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2501B1E0-87CA-4A3A-BF1E-9687ACF507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8095" r="8095"/>
          <a:stretch/>
        </p:blipFill>
        <p:spPr>
          <a:xfrm>
            <a:off x="1220313" y="342538"/>
            <a:ext cx="6299201" cy="6378937"/>
          </a:xfrm>
        </p:spPr>
      </p:pic>
      <p:pic>
        <p:nvPicPr>
          <p:cNvPr id="26" name="Picture 2" descr="Leedberg, Author at J.V. Fletcher Library">
            <a:extLst>
              <a:ext uri="{FF2B5EF4-FFF2-40B4-BE49-F238E27FC236}">
                <a16:creationId xmlns:a16="http://schemas.microsoft.com/office/drawing/2014/main" id="{5491579C-6211-46EA-94F7-00279E15F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t="-2471" r="10487" b="1"/>
          <a:stretch/>
        </p:blipFill>
        <p:spPr bwMode="auto">
          <a:xfrm>
            <a:off x="13046173" y="6721475"/>
            <a:ext cx="12192000" cy="718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273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0A40550-8E50-4F6E-B8ED-3BF09DBA0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8358484-AB0A-411F-BF8B-4A02694E0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050" name="Picture 2" descr="Leedberg, Author at J.V. Fletcher Library">
            <a:extLst>
              <a:ext uri="{FF2B5EF4-FFF2-40B4-BE49-F238E27FC236}">
                <a16:creationId xmlns:a16="http://schemas.microsoft.com/office/drawing/2014/main" id="{A56537AD-CA15-46E6-8FC5-955EF856550E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t="-2471" r="10487" b="1"/>
          <a:stretch/>
        </p:blipFill>
        <p:spPr bwMode="auto">
          <a:xfrm>
            <a:off x="0" y="-324466"/>
            <a:ext cx="12192000" cy="718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227CD9F-027B-4B5E-842B-81DBF8686BDC}"/>
              </a:ext>
            </a:extLst>
          </p:cNvPr>
          <p:cNvSpPr txBox="1">
            <a:spLocks/>
          </p:cNvSpPr>
          <p:nvPr/>
        </p:nvSpPr>
        <p:spPr>
          <a:xfrm>
            <a:off x="13078367" y="4791075"/>
            <a:ext cx="5705228" cy="1930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/>
              <a:t>Any questions ? </a:t>
            </a:r>
            <a:endParaRPr lang="en-IN" sz="4800" dirty="0"/>
          </a:p>
        </p:txBody>
      </p:sp>
      <p:pic>
        <p:nvPicPr>
          <p:cNvPr id="27" name="Picture Placeholder 24">
            <a:extLst>
              <a:ext uri="{FF2B5EF4-FFF2-40B4-BE49-F238E27FC236}">
                <a16:creationId xmlns:a16="http://schemas.microsoft.com/office/drawing/2014/main" id="{CFE618F4-4F08-487E-ACC4-06390E7208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95" r="8095"/>
          <a:stretch/>
        </p:blipFill>
        <p:spPr>
          <a:xfrm>
            <a:off x="-8897081" y="1438367"/>
            <a:ext cx="6299201" cy="637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3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40B63E0-AD86-4452-A95D-9088AE4AA0F6}"/>
              </a:ext>
            </a:extLst>
          </p:cNvPr>
          <p:cNvSpPr/>
          <p:nvPr/>
        </p:nvSpPr>
        <p:spPr>
          <a:xfrm>
            <a:off x="0" y="0"/>
            <a:ext cx="38862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495AF7F-4453-447A-9917-E4FB60309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40" y="1332239"/>
            <a:ext cx="2064733" cy="640698"/>
          </a:xfrm>
        </p:spPr>
        <p:txBody>
          <a:bodyPr/>
          <a:lstStyle/>
          <a:p>
            <a:r>
              <a:rPr lang="en-IN" dirty="0"/>
              <a:t>Abstract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309988E-3D6C-4884-835D-5D736D5AA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1039" y="911770"/>
            <a:ext cx="7699701" cy="5444580"/>
          </a:xfrm>
        </p:spPr>
        <p:txBody>
          <a:bodyPr anchor="ctr"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A </a:t>
            </a:r>
            <a:r>
              <a:rPr lang="en-US" sz="2000" b="1" dirty="0"/>
              <a:t>Department(ca) Library Management System </a:t>
            </a:r>
            <a:r>
              <a:rPr lang="en-US" sz="2000" dirty="0"/>
              <a:t>is a project that manages and stores books information electronically according to student and staff needs.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The system helps admin to keep a constant track of all the books available in the department library.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In this system allows admin, FACULTY and student to search the desired book.  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It becomes necessary for department to keep a continuous check on the books issued and returned and even calculates the fine.</a:t>
            </a:r>
          </a:p>
          <a:p>
            <a:endParaRPr lang="en-US" sz="20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A7AF445-E5FF-46DA-844B-5833A4AC3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DDF392-CB99-47E6-A37B-0A77C37C9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63994" y="1925867"/>
            <a:ext cx="4240887" cy="259646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DC4AA00-ED56-4080-836D-30128080C4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1377977" y="4698080"/>
            <a:ext cx="3886200" cy="368166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58CE99F-53D6-4D06-A270-DFA37984D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3994" y="7640245"/>
            <a:ext cx="3258234" cy="325823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E7FCFE3-0D56-461B-9178-C8FF1B338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305659" y="-2323762"/>
            <a:ext cx="4075814" cy="4075814"/>
          </a:xfrm>
          <a:prstGeom prst="rect">
            <a:avLst/>
          </a:prstGeom>
        </p:spPr>
      </p:pic>
      <p:pic>
        <p:nvPicPr>
          <p:cNvPr id="10" name="Picture Placeholder 28">
            <a:extLst>
              <a:ext uri="{FF2B5EF4-FFF2-40B4-BE49-F238E27FC236}">
                <a16:creationId xmlns:a16="http://schemas.microsoft.com/office/drawing/2014/main" id="{BDF790E4-FC55-4A30-9F2F-BDD2DE31D61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9001" r="29001"/>
          <a:stretch>
            <a:fillRect/>
          </a:stretch>
        </p:blipFill>
        <p:spPr>
          <a:xfrm>
            <a:off x="35248146" y="911770"/>
            <a:ext cx="4782254" cy="59541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4765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11111E-6 L 0.90768 0.1835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91" y="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22222E-6 L 0.94076 -0.312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44" y="-1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7 L 0.94076 -0.7280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44" y="-3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0.92956 0.6395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484" y="3196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40B63E0-AD86-4452-A95D-9088AE4AA0F6}"/>
              </a:ext>
            </a:extLst>
          </p:cNvPr>
          <p:cNvSpPr/>
          <p:nvPr/>
        </p:nvSpPr>
        <p:spPr>
          <a:xfrm>
            <a:off x="0" y="0"/>
            <a:ext cx="38862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309988E-3D6C-4884-835D-5D736D5AA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17699" y="-17946501"/>
            <a:ext cx="7699701" cy="5444580"/>
          </a:xfrm>
        </p:spPr>
        <p:txBody>
          <a:bodyPr anchor="ctr"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A </a:t>
            </a:r>
            <a:r>
              <a:rPr lang="en-US" sz="2000" b="1" dirty="0"/>
              <a:t>Department Library Management System </a:t>
            </a:r>
            <a:r>
              <a:rPr lang="en-US" sz="2000" dirty="0"/>
              <a:t>is a project that manages and stores books information electronically according to student and staff needs.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The system helps admin to keep a constant track of all the books available in the department library.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In this system allows admin, staff and student to search the desired book.  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It becomes necessary for department to keep a continuous check on the books issued and returned and even calculate the fine.</a:t>
            </a:r>
          </a:p>
          <a:p>
            <a:endParaRPr lang="en-US" sz="20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A7AF445-E5FF-46DA-844B-5833A4AC3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5B95706E-078C-4DD9-9BDB-C8552541CD19}"/>
              </a:ext>
            </a:extLst>
          </p:cNvPr>
          <p:cNvSpPr txBox="1">
            <a:spLocks/>
          </p:cNvSpPr>
          <p:nvPr/>
        </p:nvSpPr>
        <p:spPr>
          <a:xfrm>
            <a:off x="4231039" y="504192"/>
            <a:ext cx="7699701" cy="60347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This task if carried out manually will be tedious and includes chances of mistakes.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These errors are avoided by allowing the system to keep track of information such as issue date, last date to return and even fine amount information.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There is no need to keep manual track of this information AND its automatically calculate the fine and reduces the chances of mistakes.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This system reduces the manual work to a great extent allows smooth flow of library activities by removing chances of errors in the details of Department(ca) Library Management System.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4C845-41A1-4F31-9894-C4B61062F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20840" y="-2783522"/>
            <a:ext cx="3268028" cy="32877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F07E51-07A3-4A42-AF34-21199A200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20840" y="-408313"/>
            <a:ext cx="4700508" cy="4762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EAD489-3E05-4430-9072-13141AD00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89540" y="3906149"/>
            <a:ext cx="4904812" cy="27688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CA8B5BC-1179-4AAF-B64E-3E467A4B5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523478" y="6226957"/>
            <a:ext cx="4762500" cy="4762500"/>
          </a:xfrm>
          <a:prstGeom prst="rect">
            <a:avLst/>
          </a:prstGeom>
        </p:spPr>
      </p:pic>
      <p:sp>
        <p:nvSpPr>
          <p:cNvPr id="15" name="Title 12">
            <a:extLst>
              <a:ext uri="{FF2B5EF4-FFF2-40B4-BE49-F238E27FC236}">
                <a16:creationId xmlns:a16="http://schemas.microsoft.com/office/drawing/2014/main" id="{89F6013A-CC24-4DEB-B40F-5A581C2E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40" y="1332239"/>
            <a:ext cx="2064733" cy="640698"/>
          </a:xfrm>
        </p:spPr>
        <p:txBody>
          <a:bodyPr/>
          <a:lstStyle/>
          <a:p>
            <a:r>
              <a:rPr lang="en-IN" dirty="0"/>
              <a:t>Abstract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2B7B44-0CB5-47A9-A0B8-2DA392762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24968" y="3140755"/>
            <a:ext cx="2826500" cy="282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92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0.77266 0.8048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33" y="4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0.71784 0.3472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98" y="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0.72916 -0.1365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58" y="-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59259E-6 L 0.75769 -0.62014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91" y="-3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4">
            <a:extLst>
              <a:ext uri="{FF2B5EF4-FFF2-40B4-BE49-F238E27FC236}">
                <a16:creationId xmlns:a16="http://schemas.microsoft.com/office/drawing/2014/main" id="{CAAFF095-7DD7-4F37-8467-FAFEB6C57FBC}"/>
              </a:ext>
            </a:extLst>
          </p:cNvPr>
          <p:cNvSpPr txBox="1"/>
          <p:nvPr/>
        </p:nvSpPr>
        <p:spPr>
          <a:xfrm>
            <a:off x="0" y="4043357"/>
            <a:ext cx="12192000" cy="1880021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62280" tIns="462280" rIns="462280" bIns="46228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500" kern="1200" dirty="0"/>
              <a:t> </a:t>
            </a:r>
            <a:endParaRPr lang="en-IN" sz="6500" kern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0B63E0-AD86-4452-A95D-9088AE4AA0F6}"/>
              </a:ext>
            </a:extLst>
          </p:cNvPr>
          <p:cNvSpPr/>
          <p:nvPr/>
        </p:nvSpPr>
        <p:spPr>
          <a:xfrm>
            <a:off x="-17475200" y="0"/>
            <a:ext cx="38862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495AF7F-4453-447A-9917-E4FB6030930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r>
              <a:rPr lang="en-IN" dirty="0"/>
              <a:t>REQUIREMENTS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5BDEBF6-86D3-430F-890C-13C000CD931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68581" y="2451445"/>
            <a:ext cx="6530425" cy="607969"/>
          </a:xfrm>
        </p:spPr>
        <p:txBody>
          <a:bodyPr/>
          <a:lstStyle/>
          <a:p>
            <a:r>
              <a:rPr lang="en-IN" sz="3200" dirty="0"/>
              <a:t>SOFTWARE SPECIFICATION :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DD142086-1622-4A9C-8FC0-A6C9C9C65AB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91789" y="3222096"/>
            <a:ext cx="8309361" cy="266381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n-IN" sz="2400" dirty="0">
                <a:solidFill>
                  <a:srgbClr val="003366"/>
                </a:solidFill>
                <a:latin typeface="Arial" panose="020B0604020202020204" pitchFamily="34" charset="0"/>
              </a:rPr>
              <a:t>Application Server	: Apache HTTP Server</a:t>
            </a:r>
          </a:p>
          <a:p>
            <a:r>
              <a:rPr lang="en-IN" sz="2400" dirty="0">
                <a:solidFill>
                  <a:srgbClr val="003366"/>
                </a:solidFill>
                <a:latin typeface="Arial" panose="020B0604020202020204" pitchFamily="34" charset="0"/>
              </a:rPr>
              <a:t>Operating System	: Linux, WINDOWS 7/8/8.1/10</a:t>
            </a:r>
          </a:p>
          <a:p>
            <a:r>
              <a:rPr lang="en-IN" sz="2400" dirty="0">
                <a:solidFill>
                  <a:srgbClr val="003366"/>
                </a:solidFill>
                <a:latin typeface="Arial" panose="020B0604020202020204" pitchFamily="34" charset="0"/>
              </a:rPr>
              <a:t>Front End		 	: HTML, CSS, Bootstrap</a:t>
            </a:r>
          </a:p>
          <a:p>
            <a:r>
              <a:rPr lang="en-IN" sz="2400" dirty="0">
                <a:solidFill>
                  <a:srgbClr val="003366"/>
                </a:solidFill>
                <a:latin typeface="Arial" panose="020B0604020202020204" pitchFamily="34" charset="0"/>
              </a:rPr>
              <a:t>Back End			: PHP, MYSQL, JavaScript</a:t>
            </a:r>
          </a:p>
          <a:p>
            <a:r>
              <a:rPr lang="en-IN" sz="2400" dirty="0">
                <a:solidFill>
                  <a:srgbClr val="003366"/>
                </a:solidFill>
                <a:latin typeface="Arial" panose="020B0604020202020204" pitchFamily="34" charset="0"/>
              </a:rPr>
              <a:t>Framework		: CodeIgniter 4 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5B95706E-078C-4DD9-9BDB-C8552541CD19}"/>
              </a:ext>
            </a:extLst>
          </p:cNvPr>
          <p:cNvSpPr txBox="1">
            <a:spLocks/>
          </p:cNvSpPr>
          <p:nvPr/>
        </p:nvSpPr>
        <p:spPr>
          <a:xfrm>
            <a:off x="4231042" y="-17210720"/>
            <a:ext cx="7699701" cy="60347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This task if carried out manually will be tedious and includes chances of mistakes.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These errors are avoided by allowing the system to keep track of information such as issue date, last date to return and even fine amount information.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There is no need to keep manual track of this information its automatically calculate the fine and reduces the chances of mistakes.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This system reduces the manual work to a great extent allows smooth flow of library activities by removing chances of errors in the details of Department Library Management System.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BE11BB-A0C0-4402-A2E7-786234854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13350" y="2894339"/>
            <a:ext cx="4762500" cy="4762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9C81D4D-3770-4D15-9572-DE7DCB8F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468" y="3059414"/>
            <a:ext cx="2826500" cy="2826500"/>
          </a:xfrm>
          <a:prstGeom prst="rect">
            <a:avLst/>
          </a:prstGeom>
        </p:spPr>
      </p:pic>
      <p:sp>
        <p:nvSpPr>
          <p:cNvPr id="49" name="Slide Number Placeholder 11">
            <a:extLst>
              <a:ext uri="{FF2B5EF4-FFF2-40B4-BE49-F238E27FC236}">
                <a16:creationId xmlns:a16="http://schemas.microsoft.com/office/drawing/2014/main" id="{D58EBC26-348A-4ABC-894B-117AB8949550}"/>
              </a:ext>
            </a:extLst>
          </p:cNvPr>
          <p:cNvSpPr txBox="1">
            <a:spLocks/>
          </p:cNvSpPr>
          <p:nvPr/>
        </p:nvSpPr>
        <p:spPr>
          <a:xfrm>
            <a:off x="8743950" y="6345237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87306C-81BA-4795-A5CA-9392456A8C1E}" type="slidenum">
              <a:rPr lang="en-US" sz="1200" smtClean="0"/>
              <a:pPr algn="r"/>
              <a:t>6</a:t>
            </a:fld>
            <a:endParaRPr lang="en-US" sz="1200" dirty="0"/>
          </a:p>
        </p:txBody>
      </p:sp>
      <p:sp>
        <p:nvSpPr>
          <p:cNvPr id="11" name="Content Placeholder 33">
            <a:extLst>
              <a:ext uri="{FF2B5EF4-FFF2-40B4-BE49-F238E27FC236}">
                <a16:creationId xmlns:a16="http://schemas.microsoft.com/office/drawing/2014/main" id="{A1B58E47-CF15-45AB-9A4A-ADB07949F857}"/>
              </a:ext>
            </a:extLst>
          </p:cNvPr>
          <p:cNvSpPr txBox="1">
            <a:spLocks/>
          </p:cNvSpPr>
          <p:nvPr/>
        </p:nvSpPr>
        <p:spPr>
          <a:xfrm>
            <a:off x="-9158852" y="3429000"/>
            <a:ext cx="8309361" cy="266381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solidFill>
                  <a:srgbClr val="003366"/>
                </a:solidFill>
                <a:latin typeface="Arial" panose="020B0604020202020204" pitchFamily="34" charset="0"/>
              </a:rPr>
              <a:t>Processor	: Processor Dual Core</a:t>
            </a:r>
          </a:p>
          <a:p>
            <a:r>
              <a:rPr lang="en-IN" sz="2400" dirty="0">
                <a:solidFill>
                  <a:srgbClr val="003366"/>
                </a:solidFill>
                <a:latin typeface="Arial" panose="020B0604020202020204" pitchFamily="34" charset="0"/>
              </a:rPr>
              <a:t>Storage		: Hard Disk 500GB</a:t>
            </a:r>
          </a:p>
          <a:p>
            <a:r>
              <a:rPr lang="en-IN" sz="2400" dirty="0">
                <a:solidFill>
                  <a:srgbClr val="003366"/>
                </a:solidFill>
                <a:latin typeface="Arial" panose="020B0604020202020204" pitchFamily="34" charset="0"/>
              </a:rPr>
              <a:t>RAM			: Minimum Memory 4GB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F06904-1D95-4107-B657-A45A3E7AA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4575" y="2451445"/>
            <a:ext cx="4197072" cy="31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1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495AF7F-4453-447A-9917-E4FB6030930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r>
              <a:rPr lang="en-IN" dirty="0"/>
              <a:t>REQUIREMENTS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DD142086-1622-4A9C-8FC0-A6C9C9C65AB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-37684090" y="4082514"/>
            <a:ext cx="8309361" cy="266381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n-IN" sz="2400" dirty="0">
                <a:solidFill>
                  <a:srgbClr val="003366"/>
                </a:solidFill>
                <a:latin typeface="Arial" panose="020B0604020202020204" pitchFamily="34" charset="0"/>
              </a:rPr>
              <a:t>Application Server	: Apache HTTP Server</a:t>
            </a:r>
          </a:p>
          <a:p>
            <a:r>
              <a:rPr lang="en-IN" sz="2400" dirty="0">
                <a:solidFill>
                  <a:srgbClr val="003366"/>
                </a:solidFill>
                <a:latin typeface="Arial" panose="020B0604020202020204" pitchFamily="34" charset="0"/>
              </a:rPr>
              <a:t>Operating System	: Linux, WINDOWS 7/8/8.1/10</a:t>
            </a:r>
          </a:p>
          <a:p>
            <a:r>
              <a:rPr lang="en-IN" sz="2400" dirty="0">
                <a:solidFill>
                  <a:srgbClr val="003366"/>
                </a:solidFill>
                <a:latin typeface="Arial" panose="020B0604020202020204" pitchFamily="34" charset="0"/>
              </a:rPr>
              <a:t>Front End		 	: HTML, CSS, Bootstrap</a:t>
            </a:r>
          </a:p>
          <a:p>
            <a:r>
              <a:rPr lang="en-IN" sz="2400" dirty="0">
                <a:solidFill>
                  <a:srgbClr val="003366"/>
                </a:solidFill>
                <a:latin typeface="Arial" panose="020B0604020202020204" pitchFamily="34" charset="0"/>
              </a:rPr>
              <a:t>Back End			: PHP, MYSQL, JavaScript</a:t>
            </a:r>
          </a:p>
          <a:p>
            <a:r>
              <a:rPr lang="en-IN" sz="2400" dirty="0">
                <a:solidFill>
                  <a:srgbClr val="003366"/>
                </a:solidFill>
                <a:latin typeface="Arial" panose="020B0604020202020204" pitchFamily="34" charset="0"/>
              </a:rPr>
              <a:t>Framework		: CodeIgniter 4 </a:t>
            </a:r>
          </a:p>
          <a:p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A7AF445-E5FF-46DA-844B-5833A4AC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5031D5B4-F079-4E08-8271-9863DC29EE1F}"/>
              </a:ext>
            </a:extLst>
          </p:cNvPr>
          <p:cNvSpPr txBox="1">
            <a:spLocks/>
          </p:cNvSpPr>
          <p:nvPr/>
        </p:nvSpPr>
        <p:spPr>
          <a:xfrm>
            <a:off x="283095" y="2451445"/>
            <a:ext cx="6663395" cy="60796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/>
              <a:t>HARDWARE SPECIFICATION :</a:t>
            </a:r>
          </a:p>
        </p:txBody>
      </p:sp>
      <p:sp>
        <p:nvSpPr>
          <p:cNvPr id="18" name="Content Placeholder 33">
            <a:extLst>
              <a:ext uri="{FF2B5EF4-FFF2-40B4-BE49-F238E27FC236}">
                <a16:creationId xmlns:a16="http://schemas.microsoft.com/office/drawing/2014/main" id="{9069E3E8-0EEE-49E8-8FE1-5CF265090DC8}"/>
              </a:ext>
            </a:extLst>
          </p:cNvPr>
          <p:cNvSpPr txBox="1">
            <a:spLocks/>
          </p:cNvSpPr>
          <p:nvPr/>
        </p:nvSpPr>
        <p:spPr>
          <a:xfrm>
            <a:off x="891789" y="3222096"/>
            <a:ext cx="8309361" cy="266381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solidFill>
                  <a:srgbClr val="003366"/>
                </a:solidFill>
                <a:latin typeface="Arial" panose="020B0604020202020204" pitchFamily="34" charset="0"/>
              </a:rPr>
              <a:t>Processor	: Processor Dual Core</a:t>
            </a:r>
          </a:p>
          <a:p>
            <a:r>
              <a:rPr lang="en-IN" sz="2400" dirty="0">
                <a:solidFill>
                  <a:srgbClr val="003366"/>
                </a:solidFill>
                <a:latin typeface="Arial" panose="020B0604020202020204" pitchFamily="34" charset="0"/>
              </a:rPr>
              <a:t>Storage		: Hard Disk 500GB</a:t>
            </a:r>
          </a:p>
          <a:p>
            <a:r>
              <a:rPr lang="en-IN" sz="2400" dirty="0">
                <a:solidFill>
                  <a:srgbClr val="003366"/>
                </a:solidFill>
                <a:latin typeface="Arial" panose="020B0604020202020204" pitchFamily="34" charset="0"/>
              </a:rPr>
              <a:t>RAM			: Minimum Memory 4GB</a:t>
            </a:r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B2B61B-DBC3-4DDE-9808-FA513586E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495" y="2702540"/>
            <a:ext cx="4197072" cy="31678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54C324-6573-4CDC-8C4D-5935E4072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7668" y="4082514"/>
            <a:ext cx="2826500" cy="2826500"/>
          </a:xfrm>
          <a:prstGeom prst="rect">
            <a:avLst/>
          </a:prstGeom>
        </p:spPr>
      </p:pic>
      <p:pic>
        <p:nvPicPr>
          <p:cNvPr id="23" name="Picture Placeholder 26">
            <a:extLst>
              <a:ext uri="{FF2B5EF4-FFF2-40B4-BE49-F238E27FC236}">
                <a16:creationId xmlns:a16="http://schemas.microsoft.com/office/drawing/2014/main" id="{B4AA9809-BD63-4143-B99E-BA3835DE6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5" r="625"/>
          <a:stretch>
            <a:fillRect/>
          </a:stretch>
        </p:blipFill>
        <p:spPr>
          <a:xfrm>
            <a:off x="-547254" y="-8998389"/>
            <a:ext cx="6772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1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FF10B81E-B49B-435B-A164-6E73360F20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25" r="625"/>
          <a:stretch>
            <a:fillRect/>
          </a:stretch>
        </p:blipFill>
        <p:spPr>
          <a:xfrm>
            <a:off x="-1" y="0"/>
            <a:ext cx="6772276" cy="6858000"/>
          </a:xfrm>
          <a:solidFill>
            <a:srgbClr val="31BEB6"/>
          </a:solidFill>
          <a:ln>
            <a:solidFill>
              <a:srgbClr val="31BEB6"/>
            </a:solidFill>
          </a:ln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307198E-16B9-463A-93FE-902B39B6CA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30114" y="623520"/>
            <a:ext cx="4123171" cy="900480"/>
          </a:xfrm>
        </p:spPr>
        <p:txBody>
          <a:bodyPr/>
          <a:lstStyle/>
          <a:p>
            <a:r>
              <a:rPr lang="en-US" sz="6000" dirty="0"/>
              <a:t>MODULES</a:t>
            </a:r>
            <a:endParaRPr lang="en-IN" sz="60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4A468EE-A395-4EBC-87AC-0ED5C5F380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30115" y="1781528"/>
            <a:ext cx="4273200" cy="4317293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Admin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Purchase Books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Borrow/Return</a:t>
            </a:r>
            <a:endParaRPr lang="en-IN" sz="3200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Manage Books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Manage Users</a:t>
            </a:r>
          </a:p>
          <a:p>
            <a:endParaRPr lang="en-I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5031D5B4-F079-4E08-8271-9863DC29EE1F}"/>
              </a:ext>
            </a:extLst>
          </p:cNvPr>
          <p:cNvSpPr txBox="1">
            <a:spLocks/>
          </p:cNvSpPr>
          <p:nvPr/>
        </p:nvSpPr>
        <p:spPr>
          <a:xfrm>
            <a:off x="-28164905" y="2110069"/>
            <a:ext cx="6136755" cy="60796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/>
              <a:t>HARDWARE SPECIFICATION 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B2B61B-DBC3-4DDE-9808-FA513586E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3095" y="2718038"/>
            <a:ext cx="4197072" cy="3167876"/>
          </a:xfrm>
          <a:prstGeom prst="rect">
            <a:avLst/>
          </a:prstGeom>
        </p:spPr>
      </p:pic>
      <p:sp>
        <p:nvSpPr>
          <p:cNvPr id="29" name="Content Placeholder 33">
            <a:extLst>
              <a:ext uri="{FF2B5EF4-FFF2-40B4-BE49-F238E27FC236}">
                <a16:creationId xmlns:a16="http://schemas.microsoft.com/office/drawing/2014/main" id="{284C87DB-4229-438F-AF77-9C7A05052C2C}"/>
              </a:ext>
            </a:extLst>
          </p:cNvPr>
          <p:cNvSpPr txBox="1">
            <a:spLocks/>
          </p:cNvSpPr>
          <p:nvPr/>
        </p:nvSpPr>
        <p:spPr>
          <a:xfrm>
            <a:off x="-28164905" y="3875094"/>
            <a:ext cx="8309361" cy="26638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solidFill>
                  <a:srgbClr val="003366"/>
                </a:solidFill>
                <a:latin typeface="Arial" panose="020B0604020202020204" pitchFamily="34" charset="0"/>
              </a:rPr>
              <a:t>Processor	: Processor Dual Core</a:t>
            </a:r>
          </a:p>
          <a:p>
            <a:r>
              <a:rPr lang="en-IN" sz="2400" dirty="0">
                <a:solidFill>
                  <a:srgbClr val="003366"/>
                </a:solidFill>
                <a:latin typeface="Arial" panose="020B0604020202020204" pitchFamily="34" charset="0"/>
              </a:rPr>
              <a:t>Storage		: Hard Disk 500GB</a:t>
            </a:r>
          </a:p>
          <a:p>
            <a:r>
              <a:rPr lang="en-IN" sz="2400" dirty="0">
                <a:solidFill>
                  <a:srgbClr val="003366"/>
                </a:solidFill>
                <a:latin typeface="Arial" panose="020B0604020202020204" pitchFamily="34" charset="0"/>
              </a:rPr>
              <a:t>RAM			: Minimum Memory 4GB</a:t>
            </a:r>
            <a:endParaRPr lang="en-IN" dirty="0"/>
          </a:p>
        </p:txBody>
      </p:sp>
      <p:sp>
        <p:nvSpPr>
          <p:cNvPr id="30" name="Slide Number Placeholder 11">
            <a:extLst>
              <a:ext uri="{FF2B5EF4-FFF2-40B4-BE49-F238E27FC236}">
                <a16:creationId xmlns:a16="http://schemas.microsoft.com/office/drawing/2014/main" id="{ED825106-913C-4639-8252-299059B2B2B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87306C-81BA-4795-A5CA-9392456A8C1E}" type="slidenum">
              <a:rPr lang="en-US" sz="1200" smtClean="0"/>
              <a:pPr algn="r"/>
              <a:t>8</a:t>
            </a:fld>
            <a:endParaRPr lang="en-US" sz="1200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802851D-B98A-43F7-8102-4CB457FFD3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4218890"/>
              </p:ext>
            </p:extLst>
          </p:nvPr>
        </p:nvGraphicFramePr>
        <p:xfrm>
          <a:off x="0" y="-7633066"/>
          <a:ext cx="12192000" cy="4762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itle 12">
            <a:extLst>
              <a:ext uri="{FF2B5EF4-FFF2-40B4-BE49-F238E27FC236}">
                <a16:creationId xmlns:a16="http://schemas.microsoft.com/office/drawing/2014/main" id="{0837BFFB-1E21-4379-B1AD-8AA9B376EECC}"/>
              </a:ext>
            </a:extLst>
          </p:cNvPr>
          <p:cNvSpPr txBox="1">
            <a:spLocks/>
          </p:cNvSpPr>
          <p:nvPr/>
        </p:nvSpPr>
        <p:spPr>
          <a:xfrm>
            <a:off x="4038600" y="-9221257"/>
            <a:ext cx="4114800" cy="607969"/>
          </a:xfrm>
          <a:prstGeom prst="rect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Admin MODULES 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94F47-3417-4FF0-8FBB-8D20E4DAC5F7}"/>
              </a:ext>
            </a:extLst>
          </p:cNvPr>
          <p:cNvSpPr txBox="1"/>
          <p:nvPr/>
        </p:nvSpPr>
        <p:spPr>
          <a:xfrm>
            <a:off x="-13640258" y="2182323"/>
            <a:ext cx="4296229" cy="3385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Login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Dashboard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Update Profile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View Books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Users Requests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9C0EA2-073A-4A12-95D2-24A63CD2D3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60167" y="2095500"/>
            <a:ext cx="4762500" cy="476250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D251064-844F-4C4E-ACF9-F3D4EB4D8776}"/>
              </a:ext>
            </a:extLst>
          </p:cNvPr>
          <p:cNvSpPr/>
          <p:nvPr/>
        </p:nvSpPr>
        <p:spPr>
          <a:xfrm>
            <a:off x="687194" y="20054355"/>
            <a:ext cx="12170162" cy="4762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7354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26">
            <a:extLst>
              <a:ext uri="{FF2B5EF4-FFF2-40B4-BE49-F238E27FC236}">
                <a16:creationId xmlns:a16="http://schemas.microsoft.com/office/drawing/2014/main" id="{3779957F-74FF-495F-9AD2-ADBB897C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5" r="625"/>
          <a:stretch>
            <a:fillRect/>
          </a:stretch>
        </p:blipFill>
        <p:spPr>
          <a:xfrm>
            <a:off x="-39928801" y="15875"/>
            <a:ext cx="6772276" cy="6858000"/>
          </a:xfrm>
          <a:prstGeom prst="rect">
            <a:avLst/>
          </a:prstGeom>
        </p:spPr>
      </p:pic>
      <p:sp>
        <p:nvSpPr>
          <p:cNvPr id="28" name="Slide Number Placeholder 11">
            <a:extLst>
              <a:ext uri="{FF2B5EF4-FFF2-40B4-BE49-F238E27FC236}">
                <a16:creationId xmlns:a16="http://schemas.microsoft.com/office/drawing/2014/main" id="{7C72FB2F-ECEF-46C8-8CA9-0EB53E6C655F}"/>
              </a:ext>
            </a:extLst>
          </p:cNvPr>
          <p:cNvSpPr txBox="1">
            <a:spLocks/>
          </p:cNvSpPr>
          <p:nvPr/>
        </p:nvSpPr>
        <p:spPr>
          <a:xfrm>
            <a:off x="10733315" y="6584866"/>
            <a:ext cx="609600" cy="365125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87306C-81BA-4795-A5CA-9392456A8C1E}" type="slidenum">
              <a:rPr lang="en-US" sz="1200" smtClean="0"/>
              <a:pPr algn="r"/>
              <a:t>9</a:t>
            </a:fld>
            <a:endParaRPr lang="en-US" sz="1200" dirty="0"/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58A869A2-9331-4DAD-AFFC-CCF78208A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599301"/>
            <a:ext cx="4114800" cy="607969"/>
          </a:xfr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r>
              <a:rPr lang="en-US" dirty="0"/>
              <a:t>Admin MODULES 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2F8107-C821-4DAD-AA00-822B5A78D873}"/>
              </a:ext>
            </a:extLst>
          </p:cNvPr>
          <p:cNvSpPr txBox="1"/>
          <p:nvPr/>
        </p:nvSpPr>
        <p:spPr>
          <a:xfrm>
            <a:off x="915308" y="2928399"/>
            <a:ext cx="4296229" cy="3385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Login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Dashboard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Update Profile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View Books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Users Requests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73AE87-EC0A-4CAA-8825-713E36231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465" y="2415046"/>
            <a:ext cx="4762500" cy="476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8DE5E-FC08-4E23-941B-235C8B182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70837" y="2169211"/>
            <a:ext cx="4598217" cy="45982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C3D7C6-9049-4D14-AD79-9FA2EB9E0402}"/>
              </a:ext>
            </a:extLst>
          </p:cNvPr>
          <p:cNvSpPr txBox="1"/>
          <p:nvPr/>
        </p:nvSpPr>
        <p:spPr>
          <a:xfrm>
            <a:off x="13775872" y="3174620"/>
            <a:ext cx="4658178" cy="2893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Plan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Manage Bills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Quotation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F0"/>
                </a:solidFill>
              </a:rPr>
              <a:t>Status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7639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een Pitch Deck_TM16411175_Win32_JC_SL_v3" id="{CC7E95B5-8CB0-4EAA-B982-A16F11C6D724}" vid="{97177203-A210-4801-BD77-0018DB331F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A320D15-805D-4E76-A3A1-92144A7588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C8B65F-C127-4D9D-85FF-7D9CEB80A6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A649EB-F146-4448-BC07-06DD62AC0B1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2517</Words>
  <Application>Microsoft Office PowerPoint</Application>
  <PresentationFormat>Widescreen</PresentationFormat>
  <Paragraphs>619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Söhne</vt:lpstr>
      <vt:lpstr>Tenorite </vt:lpstr>
      <vt:lpstr>Tenorite Bold</vt:lpstr>
      <vt:lpstr>Times New Roman</vt:lpstr>
      <vt:lpstr>Wingdings</vt:lpstr>
      <vt:lpstr>Office Theme</vt:lpstr>
      <vt:lpstr>GOVT. ARTS COLLEGE  (A) . SALEM-7 DEPARTMENT OF COMPUTER  APPLICATIONS</vt:lpstr>
      <vt:lpstr>GOVT. ARTS COLLEGE  (A) . SALEM-7 DEPARTMENT OF COMPUTER  APPLICATIONS</vt:lpstr>
      <vt:lpstr>PowerPoint Presentation</vt:lpstr>
      <vt:lpstr>Abstract</vt:lpstr>
      <vt:lpstr>Abstract</vt:lpstr>
      <vt:lpstr>REQUIREMENTS</vt:lpstr>
      <vt:lpstr>REQUIREMENTS</vt:lpstr>
      <vt:lpstr>PowerPoint Presentation</vt:lpstr>
      <vt:lpstr>Admin MODULES </vt:lpstr>
      <vt:lpstr>Purchased Books</vt:lpstr>
      <vt:lpstr>Borrow/Return MODULES </vt:lpstr>
      <vt:lpstr>BOOKS MODULES </vt:lpstr>
      <vt:lpstr>PowerPoint Presentation</vt:lpstr>
      <vt:lpstr>PowerPoint Presentation</vt:lpstr>
      <vt:lpstr>FLOW DIAGRAM</vt:lpstr>
      <vt:lpstr>FLOW DIAGRAM</vt:lpstr>
      <vt:lpstr>Input design</vt:lpstr>
      <vt:lpstr>Input design</vt:lpstr>
      <vt:lpstr>Input design</vt:lpstr>
      <vt:lpstr>OUTPUT design</vt:lpstr>
      <vt:lpstr>DATABASE DESIGN</vt:lpstr>
      <vt:lpstr>DATABASE DESIGN</vt:lpstr>
      <vt:lpstr>DATABASE DESIGN</vt:lpstr>
      <vt:lpstr>DATABASE DESIGN</vt:lpstr>
      <vt:lpstr>DATABASE DESIGN</vt:lpstr>
      <vt:lpstr>DATABASE DESIGN</vt:lpstr>
      <vt:lpstr>DATABASE DESIGN</vt:lpstr>
      <vt:lpstr>DATABASE DESIGN</vt:lpstr>
      <vt:lpstr>DATABASE DESIGN</vt:lpstr>
      <vt:lpstr>DATABASE DESIGN</vt:lpstr>
      <vt:lpstr>DATABASE DESIGN</vt:lpstr>
      <vt:lpstr>OUTPUT design</vt:lpstr>
      <vt:lpstr>OUTPUT design</vt:lpstr>
      <vt:lpstr>OUTPUT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2021-06-16T18:35:43Z</dcterms:created>
  <dcterms:modified xsi:type="dcterms:W3CDTF">2023-09-07T23:10:05Z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